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5" r:id="rId2"/>
  </p:sldMasterIdLst>
  <p:notesMasterIdLst>
    <p:notesMasterId r:id="rId29"/>
  </p:notesMasterIdLst>
  <p:handoutMasterIdLst>
    <p:handoutMasterId r:id="rId30"/>
  </p:handoutMasterIdLst>
  <p:sldIdLst>
    <p:sldId id="347" r:id="rId3"/>
    <p:sldId id="273" r:id="rId4"/>
    <p:sldId id="348" r:id="rId5"/>
    <p:sldId id="288" r:id="rId6"/>
    <p:sldId id="326" r:id="rId7"/>
    <p:sldId id="313" r:id="rId8"/>
    <p:sldId id="331" r:id="rId9"/>
    <p:sldId id="361" r:id="rId10"/>
    <p:sldId id="302" r:id="rId11"/>
    <p:sldId id="360" r:id="rId12"/>
    <p:sldId id="357" r:id="rId13"/>
    <p:sldId id="359" r:id="rId14"/>
    <p:sldId id="362" r:id="rId15"/>
    <p:sldId id="366" r:id="rId16"/>
    <p:sldId id="315" r:id="rId17"/>
    <p:sldId id="322" r:id="rId18"/>
    <p:sldId id="338" r:id="rId19"/>
    <p:sldId id="367" r:id="rId20"/>
    <p:sldId id="337" r:id="rId21"/>
    <p:sldId id="305" r:id="rId22"/>
    <p:sldId id="285" r:id="rId23"/>
    <p:sldId id="328" r:id="rId24"/>
    <p:sldId id="336" r:id="rId25"/>
    <p:sldId id="378" r:id="rId26"/>
    <p:sldId id="318" r:id="rId27"/>
    <p:sldId id="319" r:id="rId28"/>
  </p:sldIdLst>
  <p:sldSz cx="12192000" cy="6858000"/>
  <p:notesSz cx="6858000" cy="9144000"/>
  <p:embeddedFontLst>
    <p:embeddedFont>
      <p:font typeface="阿里巴巴普惠体 B" panose="00020600040101010101" pitchFamily="18" charset="-122"/>
      <p:bold r:id="rId31"/>
    </p:embeddedFont>
    <p:embeddedFont>
      <p:font typeface="DIN" panose="02000803040000020004" pitchFamily="2" charset="0"/>
      <p:bold r:id="rId32"/>
    </p:embeddedFont>
    <p:embeddedFont>
      <p:font typeface="Impact" panose="020B0806030902050204" pitchFamily="34" charset="0"/>
      <p:regular r:id="rId33"/>
    </p:embeddedFont>
    <p:embeddedFont>
      <p:font typeface="阿里巴巴普惠体 R" panose="00020600040101010101" pitchFamily="18" charset="-122"/>
      <p:regular r:id="rId34"/>
    </p:embeddedFont>
    <p:embeddedFont>
      <p:font typeface="等线" panose="02010600030101010101" pitchFamily="2" charset="-122"/>
      <p:regular r:id="rId35"/>
      <p:bold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EEB94CD-2DCC-4C3E-BADA-A73D38ADAC42}">
          <p14:sldIdLst>
            <p14:sldId id="347"/>
            <p14:sldId id="273"/>
            <p14:sldId id="348"/>
            <p14:sldId id="288"/>
            <p14:sldId id="326"/>
            <p14:sldId id="313"/>
            <p14:sldId id="331"/>
            <p14:sldId id="361"/>
            <p14:sldId id="302"/>
            <p14:sldId id="360"/>
            <p14:sldId id="357"/>
            <p14:sldId id="359"/>
            <p14:sldId id="362"/>
            <p14:sldId id="366"/>
            <p14:sldId id="315"/>
            <p14:sldId id="322"/>
            <p14:sldId id="338"/>
            <p14:sldId id="367"/>
            <p14:sldId id="337"/>
            <p14:sldId id="305"/>
            <p14:sldId id="285"/>
            <p14:sldId id="328"/>
            <p14:sldId id="336"/>
            <p14:sldId id="378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pos="7628">
          <p15:clr>
            <a:srgbClr val="A4A3A4"/>
          </p15:clr>
        </p15:guide>
        <p15:guide id="2" pos="2905">
          <p15:clr>
            <a:srgbClr val="A4A3A4"/>
          </p15:clr>
        </p15:guide>
        <p15:guide id="3" pos="7251">
          <p15:clr>
            <a:srgbClr val="A4A3A4"/>
          </p15:clr>
        </p15:guide>
        <p15:guide id="4" orient="horz" pos="3487">
          <p15:clr>
            <a:srgbClr val="A4A3A4"/>
          </p15:clr>
        </p15:guide>
        <p15:guide id="5" orient="horz" pos="1811">
          <p15:clr>
            <a:srgbClr val="A4A3A4"/>
          </p15:clr>
        </p15:guide>
        <p15:guide id="6" orient="horz" pos="4292">
          <p15:clr>
            <a:srgbClr val="A4A3A4"/>
          </p15:clr>
        </p15:guide>
        <p15:guide id="7" orient="horz" pos="2660">
          <p15:clr>
            <a:srgbClr val="A4A3A4"/>
          </p15:clr>
        </p15:guide>
        <p15:guide id="8" orient="horz" pos="3169">
          <p15:clr>
            <a:srgbClr val="A4A3A4"/>
          </p15:clr>
        </p15:guide>
        <p15:guide id="9" pos="1868">
          <p15:clr>
            <a:srgbClr val="A4A3A4"/>
          </p15:clr>
        </p15:guide>
        <p15:guide id="10" pos="475">
          <p15:clr>
            <a:srgbClr val="A4A3A4"/>
          </p15:clr>
        </p15:guide>
        <p15:guide id="11" pos="2975">
          <p15:clr>
            <a:srgbClr val="A4A3A4"/>
          </p15:clr>
        </p15:guide>
        <p15:guide id="12" pos="1280">
          <p15:clr>
            <a:srgbClr val="A4A3A4"/>
          </p15:clr>
        </p15:guide>
        <p15:guide id="13" pos="4417">
          <p15:clr>
            <a:srgbClr val="A4A3A4"/>
          </p15:clr>
        </p15:guide>
        <p15:guide id="14" pos="4874">
          <p15:clr>
            <a:srgbClr val="A4A3A4"/>
          </p15:clr>
        </p15:guide>
        <p15:guide id="15" pos="5317">
          <p15:clr>
            <a:srgbClr val="A4A3A4"/>
          </p15:clr>
        </p15:guide>
        <p15:guide id="16" pos="6803">
          <p15:clr>
            <a:srgbClr val="A4A3A4"/>
          </p15:clr>
        </p15:guide>
        <p15:guide id="17" orient="horz" pos="14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9B53"/>
    <a:srgbClr val="F8F8F9"/>
    <a:srgbClr val="FBFBFB"/>
    <a:srgbClr val="FC3240"/>
    <a:srgbClr val="FFA45D"/>
    <a:srgbClr val="FD4B57"/>
    <a:srgbClr val="91B4CC"/>
    <a:srgbClr val="55CDF3"/>
    <a:srgbClr val="FBC57B"/>
    <a:srgbClr val="FF9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159" autoAdjust="0"/>
    <p:restoredTop sz="96061" autoAdjust="0"/>
  </p:normalViewPr>
  <p:slideViewPr>
    <p:cSldViewPr snapToGrid="0" showGuides="1">
      <p:cViewPr>
        <p:scale>
          <a:sx n="66" d="100"/>
          <a:sy n="66" d="100"/>
        </p:scale>
        <p:origin x="1542" y="1494"/>
      </p:cViewPr>
      <p:guideLst>
        <p:guide pos="7628"/>
        <p:guide pos="2905"/>
        <p:guide pos="7251"/>
        <p:guide orient="horz" pos="3487"/>
        <p:guide orient="horz" pos="1811"/>
        <p:guide orient="horz" pos="4292"/>
        <p:guide orient="horz" pos="2660"/>
        <p:guide orient="horz" pos="3169"/>
        <p:guide pos="1868"/>
        <p:guide pos="475"/>
        <p:guide pos="2975"/>
        <p:guide pos="1280"/>
        <p:guide pos="4417"/>
        <p:guide pos="4874"/>
        <p:guide pos="5317"/>
        <p:guide pos="6803"/>
        <p:guide orient="horz" pos="1408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1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pc="300" dirty="0">
                <a:ea typeface="阿里巴巴普惠体 B" panose="00020600040101010101" pitchFamily="18" charset="-122"/>
              </a:rPr>
              <a:t>在这里输入图表的标题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3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5B-4DDC-AA70-A7E592FA8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5B-4DDC-AA70-A7E592FA8C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5B-4DDC-AA70-A7E592FA8C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635775"/>
        <c:axId val="178634463"/>
      </c:barChart>
      <c:catAx>
        <c:axId val="178635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8634463"/>
        <c:crosses val="autoZero"/>
        <c:auto val="1"/>
        <c:lblAlgn val="ctr"/>
        <c:lblOffset val="100"/>
        <c:noMultiLvlLbl val="0"/>
      </c:catAx>
      <c:valAx>
        <c:axId val="178634463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8635775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spc="1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pc="300" dirty="0">
                <a:ea typeface="阿里巴巴普惠体 B" panose="00020600040101010101" pitchFamily="18" charset="-122"/>
              </a:rPr>
              <a:t>在这里输入图表标题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3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86-4EEC-B6C1-B219226AD3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86-4EEC-B6C1-B219226AD3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86-4EEC-B6C1-B219226AD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5"/>
        <c:overlap val="-16"/>
        <c:axId val="281047975"/>
        <c:axId val="281051583"/>
      </c:barChart>
      <c:catAx>
        <c:axId val="281047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1051583"/>
        <c:crosses val="autoZero"/>
        <c:auto val="1"/>
        <c:lblAlgn val="ctr"/>
        <c:lblOffset val="100"/>
        <c:noMultiLvlLbl val="0"/>
      </c:catAx>
      <c:valAx>
        <c:axId val="281051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1047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AA-4263-B247-7B24A597AD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AA-4263-B247-7B24A597AD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AA-4263-B247-7B24A597AD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1AA-4263-B247-7B24A597ADF0}"/>
              </c:ext>
            </c:extLst>
          </c:dPt>
          <c:dLbls>
            <c:dLbl>
              <c:idx val="0"/>
              <c:layout>
                <c:manualLayout>
                  <c:x val="-0.26842911753902898"/>
                  <c:y val="5.201736941924309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 defTabSz="914400">
                      <a:defRPr lang="zh-CN" sz="20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/>
                      <a:t>45%</a:t>
                    </a:r>
                    <a:endParaRPr lang="en-US" altLang="zh-CN" sz="3200" b="1" dirty="0">
                      <a:latin typeface="+mn-lt"/>
                      <a:ea typeface="阿里巴巴普惠体 B" panose="00020600040101010101" pitchFamily="18" charset="-122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 defTabSz="914400">
                    <a:defRPr lang="zh-CN"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54054872541797"/>
                      <c:h val="0.2281811493743529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01AA-4263-B247-7B24A597ADF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AA-4263-B247-7B24A597AD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AA-4263-B247-7B24A597AD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1A-44C1-9CF6-F6B0098E55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1A-44C1-9CF6-F6B0098E55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71A-44C1-9CF6-F6B0098E55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71A-44C1-9CF6-F6B0098E5551}"/>
              </c:ext>
            </c:extLst>
          </c:dPt>
          <c:dLbls>
            <c:dLbl>
              <c:idx val="0"/>
              <c:layout>
                <c:manualLayout>
                  <c:x val="-0.27269305743291999"/>
                  <c:y val="-0.10651056761895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defTabSz="914400" rtl="0">
                      <a:defRPr lang="en-US" altLang="zh-CN" sz="3200" b="1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60%</a:t>
                    </a:r>
                    <a:endParaRPr lang="en-US" altLang="zh-CN" sz="3200" b="1" i="0" u="none" strike="noStrike" kern="1200" baseline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阿里巴巴普惠体 B" panose="00020600040101010101" pitchFamily="18" charset="-122"/>
                      <a:cs typeface="+mn-cs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defTabSz="914400" rtl="0">
                    <a:defRPr lang="en-US" altLang="zh-CN" sz="3200" b="1" i="0" u="none" strike="noStrike" kern="1200" baseline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54054872541797"/>
                      <c:h val="0.2281811493743529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671A-44C1-9CF6-F6B0098E555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1A-44C1-9CF6-F6B0098E55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1A-44C1-9CF6-F6B0098E555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D9-4FF5-8F9E-08883F1ECC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D9-4FF5-8F9E-08883F1ECC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D9-4FF5-8F9E-08883F1ECC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4D9-4FF5-8F9E-08883F1ECC90}"/>
              </c:ext>
            </c:extLst>
          </c:dPt>
          <c:dLbls>
            <c:dLbl>
              <c:idx val="0"/>
              <c:layout>
                <c:manualLayout>
                  <c:x val="-0.230053658494003"/>
                  <c:y val="-0.1907285341704940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defTabSz="914400" rtl="0">
                      <a:defRPr lang="en-US" altLang="zh-CN" sz="3200" b="1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70%</a:t>
                    </a:r>
                    <a:endParaRPr lang="en-US" altLang="zh-CN" sz="3200" b="1" i="0" u="none" strike="noStrike" kern="1200" baseline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阿里巴巴普惠体 B" panose="00020600040101010101" pitchFamily="18" charset="-122"/>
                      <a:cs typeface="+mn-cs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defTabSz="914400" rtl="0">
                    <a:defRPr lang="en-US" altLang="zh-CN" sz="3200" b="1" i="0" u="none" strike="noStrike" kern="1200" baseline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54054872541797"/>
                      <c:h val="0.2281811493743529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F4D9-4FF5-8F9E-08883F1ECC9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D9-4FF5-8F9E-08883F1ECC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D9-4FF5-8F9E-08883F1ECC9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87-420D-8480-E9F40628B4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87-420D-8480-E9F40628B4B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87-420D-8480-E9F40628B4B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87-420D-8480-E9F40628B4BC}"/>
              </c:ext>
            </c:extLst>
          </c:dPt>
          <c:dLbls>
            <c:dLbl>
              <c:idx val="0"/>
              <c:layout>
                <c:manualLayout>
                  <c:x val="-0.161830620191736"/>
                  <c:y val="-0.2699925026895920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defTabSz="914400" rtl="0">
                      <a:defRPr lang="en-US" altLang="zh-CN" sz="3200" b="1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80%</a:t>
                    </a:r>
                    <a:endParaRPr lang="en-US" altLang="zh-CN" sz="3200" b="1" i="0" u="none" strike="noStrike" kern="1200" baseline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阿里巴巴普惠体 B" panose="00020600040101010101" pitchFamily="18" charset="-122"/>
                      <a:cs typeface="+mn-cs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defTabSz="914400" rtl="0">
                    <a:defRPr lang="en-US" altLang="zh-CN" sz="3200" b="1" i="0" u="none" strike="noStrike" kern="1200" baseline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54054872541797"/>
                      <c:h val="0.2281811493743529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5387-420D-8480-E9F40628B4B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87-420D-8480-E9F40628B4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87-420D-8480-E9F40628B4B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8BF33D-D022-4F19-AA58-FFA5CE9AC08C}" type="doc">
      <dgm:prSet loTypeId="urn:microsoft.com/office/officeart/2005/8/layout/funnel1" loCatId="relationship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E106AEB1-42B6-4E75-9069-2CAB2389151F}">
      <dgm:prSet phldrT="[文本]" custT="1"/>
      <dgm:spPr/>
      <dgm:t>
        <a:bodyPr/>
        <a:lstStyle/>
        <a:p>
          <a:r>
            <a:rPr lang="zh-CN" altLang="en-US" sz="1800" dirty="0"/>
            <a:t>内容</a:t>
          </a:r>
        </a:p>
      </dgm:t>
    </dgm:pt>
    <dgm:pt modelId="{98BF8FB9-8D87-417D-B396-101FA7836E7C}" type="parTrans" cxnId="{48145452-33E0-4A86-AA00-2FC0887D3FBA}">
      <dgm:prSet/>
      <dgm:spPr/>
      <dgm:t>
        <a:bodyPr/>
        <a:lstStyle/>
        <a:p>
          <a:endParaRPr lang="zh-CN" altLang="en-US"/>
        </a:p>
      </dgm:t>
    </dgm:pt>
    <dgm:pt modelId="{A3B68CF5-9A8C-4758-90CB-4D946BC70252}" type="sibTrans" cxnId="{48145452-33E0-4A86-AA00-2FC0887D3FBA}">
      <dgm:prSet/>
      <dgm:spPr/>
      <dgm:t>
        <a:bodyPr/>
        <a:lstStyle/>
        <a:p>
          <a:endParaRPr lang="zh-CN" altLang="en-US"/>
        </a:p>
      </dgm:t>
    </dgm:pt>
    <dgm:pt modelId="{B1BC1794-0C34-484F-A59A-39FDAC49F407}">
      <dgm:prSet phldrT="[文本]" custT="1"/>
      <dgm:spPr/>
      <dgm:t>
        <a:bodyPr/>
        <a:lstStyle/>
        <a:p>
          <a:r>
            <a:rPr lang="zh-CN" altLang="en-US" sz="1800" dirty="0"/>
            <a:t>内容</a:t>
          </a:r>
        </a:p>
      </dgm:t>
    </dgm:pt>
    <dgm:pt modelId="{CB62751A-4CC5-4376-A3D7-B8A7DB50B9C1}" type="parTrans" cxnId="{DDE37D3B-1F72-44E0-A81D-541E24E54409}">
      <dgm:prSet/>
      <dgm:spPr/>
      <dgm:t>
        <a:bodyPr/>
        <a:lstStyle/>
        <a:p>
          <a:endParaRPr lang="zh-CN" altLang="en-US"/>
        </a:p>
      </dgm:t>
    </dgm:pt>
    <dgm:pt modelId="{192DEE06-E371-48D8-881F-0A64E3973EC4}" type="sibTrans" cxnId="{DDE37D3B-1F72-44E0-A81D-541E24E54409}">
      <dgm:prSet/>
      <dgm:spPr/>
      <dgm:t>
        <a:bodyPr/>
        <a:lstStyle/>
        <a:p>
          <a:endParaRPr lang="zh-CN" altLang="en-US"/>
        </a:p>
      </dgm:t>
    </dgm:pt>
    <dgm:pt modelId="{AA6AE879-3DEE-4837-9766-7890127A3462}">
      <dgm:prSet phldrT="[文本]" custT="1"/>
      <dgm:spPr/>
      <dgm:t>
        <a:bodyPr/>
        <a:lstStyle/>
        <a:p>
          <a:r>
            <a:rPr lang="zh-CN" altLang="en-US" sz="1800" dirty="0"/>
            <a:t>内容</a:t>
          </a:r>
        </a:p>
      </dgm:t>
    </dgm:pt>
    <dgm:pt modelId="{F049B655-59F9-47E8-9608-681ED24EC1D9}" type="parTrans" cxnId="{2C9FAC4B-D392-4DDE-904E-E760BBC8A415}">
      <dgm:prSet/>
      <dgm:spPr/>
      <dgm:t>
        <a:bodyPr/>
        <a:lstStyle/>
        <a:p>
          <a:endParaRPr lang="zh-CN" altLang="en-US"/>
        </a:p>
      </dgm:t>
    </dgm:pt>
    <dgm:pt modelId="{88A206DD-116E-4A26-9454-8A46FBF16D8F}" type="sibTrans" cxnId="{2C9FAC4B-D392-4DDE-904E-E760BBC8A415}">
      <dgm:prSet/>
      <dgm:spPr/>
      <dgm:t>
        <a:bodyPr/>
        <a:lstStyle/>
        <a:p>
          <a:endParaRPr lang="zh-CN" altLang="en-US"/>
        </a:p>
      </dgm:t>
    </dgm:pt>
    <dgm:pt modelId="{77E1B8AA-7763-47EA-B27F-562FB5A78124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rPr>
            <a:t>输入最终结论</a:t>
          </a:r>
          <a:endParaRPr sz="6500" dirty="0"/>
        </a:p>
      </dgm:t>
    </dgm:pt>
    <dgm:pt modelId="{8BF1D6AD-9719-4225-BC51-6E39090B490B}" type="parTrans" cxnId="{9E29EC8F-3107-4ECA-9BFC-A4C88D51FB5D}">
      <dgm:prSet/>
      <dgm:spPr/>
      <dgm:t>
        <a:bodyPr/>
        <a:lstStyle/>
        <a:p>
          <a:endParaRPr lang="zh-CN" altLang="en-US"/>
        </a:p>
      </dgm:t>
    </dgm:pt>
    <dgm:pt modelId="{A29CB979-B405-4DE5-AA10-0916C816AE88}" type="sibTrans" cxnId="{9E29EC8F-3107-4ECA-9BFC-A4C88D51FB5D}">
      <dgm:prSet/>
      <dgm:spPr/>
      <dgm:t>
        <a:bodyPr/>
        <a:lstStyle/>
        <a:p>
          <a:endParaRPr lang="zh-CN" altLang="en-US"/>
        </a:p>
      </dgm:t>
    </dgm:pt>
    <dgm:pt modelId="{2F7171D7-BFB8-4F46-ABA4-AE6624F567F8}" type="pres">
      <dgm:prSet presAssocID="{3E8BF33D-D022-4F19-AA58-FFA5CE9AC08C}" presName="Name0" presStyleCnt="0">
        <dgm:presLayoutVars>
          <dgm:chMax val="4"/>
          <dgm:resizeHandles val="exact"/>
        </dgm:presLayoutVars>
      </dgm:prSet>
      <dgm:spPr/>
    </dgm:pt>
    <dgm:pt modelId="{B13BE32B-3A4E-4E30-A87B-4B584D6B0600}" type="pres">
      <dgm:prSet presAssocID="{3E8BF33D-D022-4F19-AA58-FFA5CE9AC08C}" presName="ellipse" presStyleLbl="trBgShp" presStyleIdx="0" presStyleCnt="1"/>
      <dgm:spPr/>
    </dgm:pt>
    <dgm:pt modelId="{06879B84-A51D-40B1-9BD2-F591AD00DDC6}" type="pres">
      <dgm:prSet presAssocID="{3E8BF33D-D022-4F19-AA58-FFA5CE9AC08C}" presName="arrow1" presStyleLbl="fgShp" presStyleIdx="0" presStyleCnt="1" custScaleX="55923"/>
      <dgm:spPr>
        <a:gradFill rotWithShape="0">
          <a:gsLst>
            <a:gs pos="0">
              <a:schemeClr val="accent2">
                <a:alpha val="0"/>
              </a:schemeClr>
            </a:gs>
            <a:gs pos="100000">
              <a:schemeClr val="accent2"/>
            </a:gs>
          </a:gsLst>
          <a:lin ang="5400000" scaled="1"/>
        </a:gradFill>
        <a:ln>
          <a:noFill/>
          <a:prstDash val="dash"/>
        </a:ln>
      </dgm:spPr>
    </dgm:pt>
    <dgm:pt modelId="{23AC7EC3-297C-4425-8751-02F47111B365}" type="pres">
      <dgm:prSet presAssocID="{3E8BF33D-D022-4F19-AA58-FFA5CE9AC08C}" presName="rectangle" presStyleLbl="revTx" presStyleIdx="0" presStyleCnt="1" custLinFactNeighborX="0" custLinFactNeighborY="25907">
        <dgm:presLayoutVars>
          <dgm:bulletEnabled val="1"/>
        </dgm:presLayoutVars>
      </dgm:prSet>
      <dgm:spPr/>
    </dgm:pt>
    <dgm:pt modelId="{C884EB92-2AE6-422B-973D-BB86BDF5ACEE}" type="pres">
      <dgm:prSet presAssocID="{B1BC1794-0C34-484F-A59A-39FDAC49F407}" presName="item1" presStyleLbl="node1" presStyleIdx="0" presStyleCnt="3">
        <dgm:presLayoutVars>
          <dgm:bulletEnabled val="1"/>
        </dgm:presLayoutVars>
      </dgm:prSet>
      <dgm:spPr/>
    </dgm:pt>
    <dgm:pt modelId="{2FB69FF7-E342-462A-8177-BFA5EEDB7DDA}" type="pres">
      <dgm:prSet presAssocID="{AA6AE879-3DEE-4837-9766-7890127A3462}" presName="item2" presStyleLbl="node1" presStyleIdx="1" presStyleCnt="3">
        <dgm:presLayoutVars>
          <dgm:bulletEnabled val="1"/>
        </dgm:presLayoutVars>
      </dgm:prSet>
      <dgm:spPr/>
    </dgm:pt>
    <dgm:pt modelId="{B088515D-4FFB-4670-9C01-95839A66561C}" type="pres">
      <dgm:prSet presAssocID="{77E1B8AA-7763-47EA-B27F-562FB5A78124}" presName="item3" presStyleLbl="node1" presStyleIdx="2" presStyleCnt="3">
        <dgm:presLayoutVars>
          <dgm:bulletEnabled val="1"/>
        </dgm:presLayoutVars>
      </dgm:prSet>
      <dgm:spPr/>
    </dgm:pt>
    <dgm:pt modelId="{8D56DB19-FF82-4484-ABE0-0AECA31A0929}" type="pres">
      <dgm:prSet presAssocID="{3E8BF33D-D022-4F19-AA58-FFA5CE9AC08C}" presName="funnel" presStyleLbl="trAlignAcc1" presStyleIdx="0" presStyleCnt="1"/>
      <dgm:spPr/>
    </dgm:pt>
  </dgm:ptLst>
  <dgm:cxnLst>
    <dgm:cxn modelId="{68262C08-D8FB-4F1E-9D76-63AFEE8E91CF}" type="presOf" srcId="{77E1B8AA-7763-47EA-B27F-562FB5A78124}" destId="{23AC7EC3-297C-4425-8751-02F47111B365}" srcOrd="0" destOrd="0" presId="urn:microsoft.com/office/officeart/2005/8/layout/funnel1"/>
    <dgm:cxn modelId="{1D8B5923-F06F-4D89-BCE7-5D7AFB0B5080}" type="presOf" srcId="{E106AEB1-42B6-4E75-9069-2CAB2389151F}" destId="{B088515D-4FFB-4670-9C01-95839A66561C}" srcOrd="0" destOrd="0" presId="urn:microsoft.com/office/officeart/2005/8/layout/funnel1"/>
    <dgm:cxn modelId="{DDE37D3B-1F72-44E0-A81D-541E24E54409}" srcId="{3E8BF33D-D022-4F19-AA58-FFA5CE9AC08C}" destId="{B1BC1794-0C34-484F-A59A-39FDAC49F407}" srcOrd="1" destOrd="0" parTransId="{CB62751A-4CC5-4376-A3D7-B8A7DB50B9C1}" sibTransId="{192DEE06-E371-48D8-881F-0A64E3973EC4}"/>
    <dgm:cxn modelId="{8C0EC63F-5B2A-478E-B731-2508FC1E01CB}" type="presOf" srcId="{3E8BF33D-D022-4F19-AA58-FFA5CE9AC08C}" destId="{2F7171D7-BFB8-4F46-ABA4-AE6624F567F8}" srcOrd="0" destOrd="0" presId="urn:microsoft.com/office/officeart/2005/8/layout/funnel1"/>
    <dgm:cxn modelId="{2C9FAC4B-D392-4DDE-904E-E760BBC8A415}" srcId="{3E8BF33D-D022-4F19-AA58-FFA5CE9AC08C}" destId="{AA6AE879-3DEE-4837-9766-7890127A3462}" srcOrd="2" destOrd="0" parTransId="{F049B655-59F9-47E8-9608-681ED24EC1D9}" sibTransId="{88A206DD-116E-4A26-9454-8A46FBF16D8F}"/>
    <dgm:cxn modelId="{48145452-33E0-4A86-AA00-2FC0887D3FBA}" srcId="{3E8BF33D-D022-4F19-AA58-FFA5CE9AC08C}" destId="{E106AEB1-42B6-4E75-9069-2CAB2389151F}" srcOrd="0" destOrd="0" parTransId="{98BF8FB9-8D87-417D-B396-101FA7836E7C}" sibTransId="{A3B68CF5-9A8C-4758-90CB-4D946BC70252}"/>
    <dgm:cxn modelId="{A71EC08F-C2FF-4379-BE06-3973BE5223E0}" type="presOf" srcId="{AA6AE879-3DEE-4837-9766-7890127A3462}" destId="{C884EB92-2AE6-422B-973D-BB86BDF5ACEE}" srcOrd="0" destOrd="0" presId="urn:microsoft.com/office/officeart/2005/8/layout/funnel1"/>
    <dgm:cxn modelId="{9E29EC8F-3107-4ECA-9BFC-A4C88D51FB5D}" srcId="{3E8BF33D-D022-4F19-AA58-FFA5CE9AC08C}" destId="{77E1B8AA-7763-47EA-B27F-562FB5A78124}" srcOrd="3" destOrd="0" parTransId="{8BF1D6AD-9719-4225-BC51-6E39090B490B}" sibTransId="{A29CB979-B405-4DE5-AA10-0916C816AE88}"/>
    <dgm:cxn modelId="{F24E85A1-7B43-4E8E-815B-59B22681340D}" type="presOf" srcId="{B1BC1794-0C34-484F-A59A-39FDAC49F407}" destId="{2FB69FF7-E342-462A-8177-BFA5EEDB7DDA}" srcOrd="0" destOrd="0" presId="urn:microsoft.com/office/officeart/2005/8/layout/funnel1"/>
    <dgm:cxn modelId="{150BB14C-4F97-4272-A9CF-9FD00C231ACC}" type="presParOf" srcId="{2F7171D7-BFB8-4F46-ABA4-AE6624F567F8}" destId="{B13BE32B-3A4E-4E30-A87B-4B584D6B0600}" srcOrd="0" destOrd="0" presId="urn:microsoft.com/office/officeart/2005/8/layout/funnel1"/>
    <dgm:cxn modelId="{7FB7A542-3CC1-4857-8BB0-B0373133FB20}" type="presParOf" srcId="{2F7171D7-BFB8-4F46-ABA4-AE6624F567F8}" destId="{06879B84-A51D-40B1-9BD2-F591AD00DDC6}" srcOrd="1" destOrd="0" presId="urn:microsoft.com/office/officeart/2005/8/layout/funnel1"/>
    <dgm:cxn modelId="{A1EBA988-F57E-4149-8DAE-A8E9B43CDE5C}" type="presParOf" srcId="{2F7171D7-BFB8-4F46-ABA4-AE6624F567F8}" destId="{23AC7EC3-297C-4425-8751-02F47111B365}" srcOrd="2" destOrd="0" presId="urn:microsoft.com/office/officeart/2005/8/layout/funnel1"/>
    <dgm:cxn modelId="{5D03857F-A02E-4F41-9597-5A94F4B5E995}" type="presParOf" srcId="{2F7171D7-BFB8-4F46-ABA4-AE6624F567F8}" destId="{C884EB92-2AE6-422B-973D-BB86BDF5ACEE}" srcOrd="3" destOrd="0" presId="urn:microsoft.com/office/officeart/2005/8/layout/funnel1"/>
    <dgm:cxn modelId="{BF70345B-8C8E-4300-82ED-27116246B035}" type="presParOf" srcId="{2F7171D7-BFB8-4F46-ABA4-AE6624F567F8}" destId="{2FB69FF7-E342-462A-8177-BFA5EEDB7DDA}" srcOrd="4" destOrd="0" presId="urn:microsoft.com/office/officeart/2005/8/layout/funnel1"/>
    <dgm:cxn modelId="{CD01A06B-25FE-460B-B506-611A87306D5F}" type="presParOf" srcId="{2F7171D7-BFB8-4F46-ABA4-AE6624F567F8}" destId="{B088515D-4FFB-4670-9C01-95839A66561C}" srcOrd="5" destOrd="0" presId="urn:microsoft.com/office/officeart/2005/8/layout/funnel1"/>
    <dgm:cxn modelId="{DD34CD00-DBB0-4156-B386-CEE8870C8704}" type="presParOf" srcId="{2F7171D7-BFB8-4F46-ABA4-AE6624F567F8}" destId="{8D56DB19-FF82-4484-ABE0-0AECA31A092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BE32B-3A4E-4E30-A87B-4B584D6B0600}">
      <dsp:nvSpPr>
        <dsp:cNvPr id="0" name=""/>
        <dsp:cNvSpPr/>
      </dsp:nvSpPr>
      <dsp:spPr>
        <a:xfrm>
          <a:off x="916793" y="785611"/>
          <a:ext cx="3350323" cy="116352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79B84-A51D-40B1-9BD2-F591AD00DDC6}">
      <dsp:nvSpPr>
        <dsp:cNvPr id="0" name=""/>
        <dsp:cNvSpPr/>
      </dsp:nvSpPr>
      <dsp:spPr>
        <a:xfrm>
          <a:off x="2415599" y="3634684"/>
          <a:ext cx="363101" cy="415544"/>
        </a:xfrm>
        <a:prstGeom prst="downArrow">
          <a:avLst/>
        </a:prstGeom>
        <a:gradFill rotWithShape="0">
          <a:gsLst>
            <a:gs pos="0">
              <a:schemeClr val="accent2">
                <a:alpha val="0"/>
              </a:schemeClr>
            </a:gs>
            <a:gs pos="100000">
              <a:schemeClr val="accent2"/>
            </a:gs>
          </a:gsLst>
          <a:lin ang="5400000" scaled="1"/>
        </a:gradFill>
        <a:ln w="12700" cap="flat" cmpd="sng" algn="ctr">
          <a:noFill/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C7EC3-297C-4425-8751-02F47111B365}">
      <dsp:nvSpPr>
        <dsp:cNvPr id="0" name=""/>
        <dsp:cNvSpPr/>
      </dsp:nvSpPr>
      <dsp:spPr>
        <a:xfrm>
          <a:off x="1038859" y="4168973"/>
          <a:ext cx="3116580" cy="779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rPr>
            <a:t>输入最终结论</a:t>
          </a:r>
          <a:endParaRPr sz="6500" kern="1200" dirty="0"/>
        </a:p>
      </dsp:txBody>
      <dsp:txXfrm>
        <a:off x="1038859" y="4168973"/>
        <a:ext cx="3116580" cy="779145"/>
      </dsp:txXfrm>
    </dsp:sp>
    <dsp:sp modelId="{C884EB92-2AE6-422B-973D-BB86BDF5ACEE}">
      <dsp:nvSpPr>
        <dsp:cNvPr id="0" name=""/>
        <dsp:cNvSpPr/>
      </dsp:nvSpPr>
      <dsp:spPr>
        <a:xfrm>
          <a:off x="2134857" y="2038995"/>
          <a:ext cx="1168717" cy="11687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内容</a:t>
          </a:r>
        </a:p>
      </dsp:txBody>
      <dsp:txXfrm>
        <a:off x="2306012" y="2210150"/>
        <a:ext cx="826407" cy="826407"/>
      </dsp:txXfrm>
    </dsp:sp>
    <dsp:sp modelId="{2FB69FF7-E342-462A-8177-BFA5EEDB7DDA}">
      <dsp:nvSpPr>
        <dsp:cNvPr id="0" name=""/>
        <dsp:cNvSpPr/>
      </dsp:nvSpPr>
      <dsp:spPr>
        <a:xfrm>
          <a:off x="1298574" y="1162198"/>
          <a:ext cx="1168717" cy="11687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内容</a:t>
          </a:r>
        </a:p>
      </dsp:txBody>
      <dsp:txXfrm>
        <a:off x="1469729" y="1333353"/>
        <a:ext cx="826407" cy="826407"/>
      </dsp:txXfrm>
    </dsp:sp>
    <dsp:sp modelId="{B088515D-4FFB-4670-9C01-95839A66561C}">
      <dsp:nvSpPr>
        <dsp:cNvPr id="0" name=""/>
        <dsp:cNvSpPr/>
      </dsp:nvSpPr>
      <dsp:spPr>
        <a:xfrm>
          <a:off x="2493263" y="879628"/>
          <a:ext cx="1168717" cy="11687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内容</a:t>
          </a:r>
        </a:p>
      </dsp:txBody>
      <dsp:txXfrm>
        <a:off x="2664418" y="1050783"/>
        <a:ext cx="826407" cy="826407"/>
      </dsp:txXfrm>
    </dsp:sp>
    <dsp:sp modelId="{8D56DB19-FF82-4484-ABE0-0AECA31A0929}">
      <dsp:nvSpPr>
        <dsp:cNvPr id="0" name=""/>
        <dsp:cNvSpPr/>
      </dsp:nvSpPr>
      <dsp:spPr>
        <a:xfrm>
          <a:off x="779144" y="642768"/>
          <a:ext cx="3636010" cy="290880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20BCC-5444-4DFC-B12A-F516F7D4CB8F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3EEB-EDE0-442E-91C2-09A22A04B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3DDFF-F790-4E3E-8D93-FE81E1051BCF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5C9B5-BEA3-4501-9F3B-A400D35A71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82600" y="1173163"/>
            <a:ext cx="11226800" cy="22304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03276" y="1350963"/>
            <a:ext cx="4321174" cy="24304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1"/>
          </p:nvPr>
        </p:nvSpPr>
        <p:spPr>
          <a:xfrm>
            <a:off x="6311796" y="1350963"/>
            <a:ext cx="4321175" cy="2430462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90563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375316" y="3422310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067609" y="1927225"/>
            <a:ext cx="3414712" cy="195738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9056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1"/>
          </p:nvPr>
        </p:nvSpPr>
        <p:spPr>
          <a:xfrm>
            <a:off x="4385481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2"/>
          </p:nvPr>
        </p:nvSpPr>
        <p:spPr>
          <a:xfrm>
            <a:off x="8077983" y="1471613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9056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14"/>
          </p:nvPr>
        </p:nvSpPr>
        <p:spPr>
          <a:xfrm>
            <a:off x="4385481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077983" y="3689931"/>
            <a:ext cx="3419475" cy="195738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监视器, 电子产品, 就坐, 陈列&#10;&#10;已生成极高可信度的说明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8"/>
          <a:stretch>
            <a:fillRect/>
          </a:stretch>
        </p:blipFill>
        <p:spPr>
          <a:xfrm>
            <a:off x="550863" y="1111507"/>
            <a:ext cx="5432527" cy="4586032"/>
          </a:xfrm>
          <a:prstGeom prst="rect">
            <a:avLst/>
          </a:prstGeom>
          <a:effectLst>
            <a:outerShdw blurRad="127000" dist="38100" dir="18900000" algn="bl" rotWithShape="0">
              <a:prstClr val="black">
                <a:alpha val="25000"/>
              </a:prstClr>
            </a:outerShdw>
            <a:reflection blurRad="6350" stA="26000" endPos="15000" dir="5400000" sy="-100000" algn="bl" rotWithShape="0"/>
          </a:effectLst>
        </p:spPr>
      </p:pic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062038" y="1858963"/>
            <a:ext cx="4548187" cy="25479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67825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6B5BFEB1-8843-4D97-A3A4-D6DB87A288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A5FCB1-5872-47E4-8005-C02924DE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R" panose="00020600040101010101" pitchFamily="18" charset="-122"/>
              </a:defRPr>
            </a:lvl1pPr>
          </a:lstStyle>
          <a:p>
            <a:fld id="{6C22F4C4-E2FD-4440-B106-9B2D7D210CE9}" type="datetimeFigureOut">
              <a:rPr lang="zh-CN" altLang="en-US" smtClean="0"/>
              <a:pPr/>
              <a:t>2021/6/7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9C6237-4E7F-4B9D-A722-BB6099F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DFB500-091C-45AA-912A-EA9391BA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阿里巴巴普惠体 R" panose="00020600040101010101" pitchFamily="18" charset="-122"/>
              </a:defRPr>
            </a:lvl1pPr>
          </a:lstStyle>
          <a:p>
            <a:fld id="{7D52985B-615B-437A-BE88-E1843AD96F7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CEAB1A-DFA4-42BF-B4C5-826CEA05C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8" b="2585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44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998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62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82CC82CA-FEF8-48E2-87E7-3EC3EC331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 t="9288" r="17619" b="9288"/>
          <a:stretch>
            <a:fillRect/>
          </a:stretch>
        </p:blipFill>
        <p:spPr>
          <a:xfrm rot="5400000">
            <a:off x="2667000" y="-2667000"/>
            <a:ext cx="6858000" cy="12192000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0 h 12192000"/>
              <a:gd name="connsiteX3" fmla="*/ 685800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2192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B90D43-76B8-47FA-9AE0-7F241A93D6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6350" t="31576" r="35008" b="28815"/>
          <a:stretch>
            <a:fillRect/>
          </a:stretch>
        </p:blipFill>
        <p:spPr>
          <a:xfrm flipV="1">
            <a:off x="-1045025" y="-587827"/>
            <a:ext cx="14282054" cy="8033654"/>
          </a:xfrm>
          <a:custGeom>
            <a:avLst/>
            <a:gdLst>
              <a:gd name="connsiteX0" fmla="*/ 0 w 12191999"/>
              <a:gd name="connsiteY0" fmla="*/ 6858000 h 6858000"/>
              <a:gd name="connsiteX1" fmla="*/ 12191999 w 12191999"/>
              <a:gd name="connsiteY1" fmla="*/ 6858000 h 6858000"/>
              <a:gd name="connsiteX2" fmla="*/ 12191999 w 12191999"/>
              <a:gd name="connsiteY2" fmla="*/ 0 h 6858000"/>
              <a:gd name="connsiteX3" fmla="*/ 0 w 1219199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6858000"/>
                </a:moveTo>
                <a:lnTo>
                  <a:pt x="12191999" y="685800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211860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87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 userDrawn="1"/>
        </p:nvSpPr>
        <p:spPr>
          <a:xfrm rot="19243815">
            <a:off x="-89225" y="-4926271"/>
            <a:ext cx="18414653" cy="7539096"/>
          </a:xfrm>
          <a:custGeom>
            <a:avLst/>
            <a:gdLst>
              <a:gd name="connsiteX0" fmla="*/ 8278327 w 18414653"/>
              <a:gd name="connsiteY0" fmla="*/ 7165397 h 7539096"/>
              <a:gd name="connsiteX1" fmla="*/ 8267541 w 18414653"/>
              <a:gd name="connsiteY1" fmla="*/ 7159878 h 7539096"/>
              <a:gd name="connsiteX2" fmla="*/ 8234237 w 18414653"/>
              <a:gd name="connsiteY2" fmla="*/ 7168051 h 7539096"/>
              <a:gd name="connsiteX3" fmla="*/ 10636985 w 18414653"/>
              <a:gd name="connsiteY3" fmla="*/ 6432585 h 7539096"/>
              <a:gd name="connsiteX4" fmla="*/ 10818019 w 18414653"/>
              <a:gd name="connsiteY4" fmla="*/ 6580600 h 7539096"/>
              <a:gd name="connsiteX5" fmla="*/ 10435308 w 18414653"/>
              <a:gd name="connsiteY5" fmla="*/ 7048685 h 7539096"/>
              <a:gd name="connsiteX6" fmla="*/ 10369515 w 18414653"/>
              <a:gd name="connsiteY6" fmla="*/ 7059218 h 7539096"/>
              <a:gd name="connsiteX7" fmla="*/ 4735021 w 18414653"/>
              <a:gd name="connsiteY7" fmla="*/ 7527353 h 7539096"/>
              <a:gd name="connsiteX8" fmla="*/ 978827 w 18414653"/>
              <a:gd name="connsiteY8" fmla="*/ 7340009 h 7539096"/>
              <a:gd name="connsiteX9" fmla="*/ 903603 w 18414653"/>
              <a:gd name="connsiteY9" fmla="*/ 7332952 h 7539096"/>
              <a:gd name="connsiteX10" fmla="*/ 0 w 18414653"/>
              <a:gd name="connsiteY10" fmla="*/ 6594157 h 7539096"/>
              <a:gd name="connsiteX11" fmla="*/ 141050 w 18414653"/>
              <a:gd name="connsiteY11" fmla="*/ 6628517 h 7539096"/>
              <a:gd name="connsiteX12" fmla="*/ 449764 w 18414653"/>
              <a:gd name="connsiteY12" fmla="*/ 6691641 h 7539096"/>
              <a:gd name="connsiteX13" fmla="*/ 6340140 w 18414653"/>
              <a:gd name="connsiteY13" fmla="*/ 7236470 h 7539096"/>
              <a:gd name="connsiteX14" fmla="*/ 6449348 w 18414653"/>
              <a:gd name="connsiteY14" fmla="*/ 7234241 h 7539096"/>
              <a:gd name="connsiteX15" fmla="*/ 6477253 w 18414653"/>
              <a:gd name="connsiteY15" fmla="*/ 7232295 h 7539096"/>
              <a:gd name="connsiteX16" fmla="*/ 10334726 w 18414653"/>
              <a:gd name="connsiteY16" fmla="*/ 6525239 h 7539096"/>
              <a:gd name="connsiteX17" fmla="*/ 18414653 w 18414653"/>
              <a:gd name="connsiteY17" fmla="*/ 0 h 7539096"/>
              <a:gd name="connsiteX18" fmla="*/ 18414653 w 18414653"/>
              <a:gd name="connsiteY18" fmla="*/ 181860 h 7539096"/>
              <a:gd name="connsiteX19" fmla="*/ 18304708 w 18414653"/>
              <a:gd name="connsiteY19" fmla="*/ 181861 h 7539096"/>
              <a:gd name="connsiteX20" fmla="*/ 18339529 w 18414653"/>
              <a:gd name="connsiteY20" fmla="*/ 127693 h 7539096"/>
              <a:gd name="connsiteX21" fmla="*/ 18414653 w 18414653"/>
              <a:gd name="connsiteY21" fmla="*/ 0 h 753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14653" h="7539096">
                <a:moveTo>
                  <a:pt x="8278327" y="7165397"/>
                </a:moveTo>
                <a:lnTo>
                  <a:pt x="8267541" y="7159878"/>
                </a:lnTo>
                <a:lnTo>
                  <a:pt x="8234237" y="7168051"/>
                </a:lnTo>
                <a:close/>
                <a:moveTo>
                  <a:pt x="10636985" y="6432585"/>
                </a:moveTo>
                <a:lnTo>
                  <a:pt x="10818019" y="6580600"/>
                </a:lnTo>
                <a:lnTo>
                  <a:pt x="10435308" y="7048685"/>
                </a:lnTo>
                <a:lnTo>
                  <a:pt x="10369515" y="7059218"/>
                </a:lnTo>
                <a:cubicBezTo>
                  <a:pt x="8895693" y="7291131"/>
                  <a:pt x="6507579" y="7603757"/>
                  <a:pt x="4735021" y="7527353"/>
                </a:cubicBezTo>
                <a:cubicBezTo>
                  <a:pt x="3140274" y="7484568"/>
                  <a:pt x="1955214" y="7425191"/>
                  <a:pt x="978827" y="7340009"/>
                </a:cubicBezTo>
                <a:lnTo>
                  <a:pt x="903603" y="7332952"/>
                </a:lnTo>
                <a:lnTo>
                  <a:pt x="0" y="6594157"/>
                </a:lnTo>
                <a:lnTo>
                  <a:pt x="141050" y="6628517"/>
                </a:lnTo>
                <a:cubicBezTo>
                  <a:pt x="249773" y="6653717"/>
                  <a:pt x="353079" y="6674971"/>
                  <a:pt x="449764" y="6691641"/>
                </a:cubicBezTo>
                <a:cubicBezTo>
                  <a:pt x="2000059" y="7008368"/>
                  <a:pt x="4899567" y="7246954"/>
                  <a:pt x="6340140" y="7236470"/>
                </a:cubicBezTo>
                <a:lnTo>
                  <a:pt x="6449348" y="7234241"/>
                </a:lnTo>
                <a:lnTo>
                  <a:pt x="6477253" y="7232295"/>
                </a:lnTo>
                <a:cubicBezTo>
                  <a:pt x="6782025" y="7209695"/>
                  <a:pt x="8453683" y="7066374"/>
                  <a:pt x="10334726" y="6525239"/>
                </a:cubicBezTo>
                <a:close/>
                <a:moveTo>
                  <a:pt x="18414653" y="0"/>
                </a:moveTo>
                <a:lnTo>
                  <a:pt x="18414653" y="181860"/>
                </a:lnTo>
                <a:lnTo>
                  <a:pt x="18304708" y="181861"/>
                </a:lnTo>
                <a:lnTo>
                  <a:pt x="18339529" y="127693"/>
                </a:lnTo>
                <a:cubicBezTo>
                  <a:pt x="18369597" y="78997"/>
                  <a:pt x="18394649" y="36304"/>
                  <a:pt x="1841465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任意多边形: 形状 39"/>
          <p:cNvSpPr/>
          <p:nvPr userDrawn="1"/>
        </p:nvSpPr>
        <p:spPr>
          <a:xfrm rot="19243815">
            <a:off x="3173718" y="3059284"/>
            <a:ext cx="10492751" cy="1231711"/>
          </a:xfrm>
          <a:custGeom>
            <a:avLst/>
            <a:gdLst>
              <a:gd name="connsiteX0" fmla="*/ 7549016 w 10492751"/>
              <a:gd name="connsiteY0" fmla="*/ 858011 h 1231711"/>
              <a:gd name="connsiteX1" fmla="*/ 7538229 w 10492751"/>
              <a:gd name="connsiteY1" fmla="*/ 852492 h 1231711"/>
              <a:gd name="connsiteX2" fmla="*/ 7504924 w 10492751"/>
              <a:gd name="connsiteY2" fmla="*/ 860665 h 1231711"/>
              <a:gd name="connsiteX3" fmla="*/ 10492751 w 10492751"/>
              <a:gd name="connsiteY3" fmla="*/ 158168 h 1231711"/>
              <a:gd name="connsiteX4" fmla="*/ 10063513 w 10492751"/>
              <a:gd name="connsiteY4" fmla="*/ 683160 h 1231711"/>
              <a:gd name="connsiteX5" fmla="*/ 9922322 w 10492751"/>
              <a:gd name="connsiteY5" fmla="*/ 706665 h 1231711"/>
              <a:gd name="connsiteX6" fmla="*/ 4005708 w 10492751"/>
              <a:gd name="connsiteY6" fmla="*/ 1219968 h 1231711"/>
              <a:gd name="connsiteX7" fmla="*/ 1142209 w 10492751"/>
              <a:gd name="connsiteY7" fmla="*/ 1099532 h 1231711"/>
              <a:gd name="connsiteX8" fmla="*/ 778685 w 10492751"/>
              <a:gd name="connsiteY8" fmla="*/ 1074327 h 1231711"/>
              <a:gd name="connsiteX9" fmla="*/ 0 w 10492751"/>
              <a:gd name="connsiteY9" fmla="*/ 437667 h 1231711"/>
              <a:gd name="connsiteX10" fmla="*/ 26257 w 10492751"/>
              <a:gd name="connsiteY10" fmla="*/ 442684 h 1231711"/>
              <a:gd name="connsiteX11" fmla="*/ 5610827 w 10492751"/>
              <a:gd name="connsiteY11" fmla="*/ 929084 h 1231711"/>
              <a:gd name="connsiteX12" fmla="*/ 5720036 w 10492751"/>
              <a:gd name="connsiteY12" fmla="*/ 926855 h 1231711"/>
              <a:gd name="connsiteX13" fmla="*/ 5747939 w 10492751"/>
              <a:gd name="connsiteY13" fmla="*/ 924909 h 1231711"/>
              <a:gd name="connsiteX14" fmla="*/ 10174850 w 10492751"/>
              <a:gd name="connsiteY14" fmla="*/ 43300 h 1231711"/>
              <a:gd name="connsiteX15" fmla="*/ 10299299 w 10492751"/>
              <a:gd name="connsiteY15" fmla="*/ 0 h 123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2751" h="1231711">
                <a:moveTo>
                  <a:pt x="7549016" y="858011"/>
                </a:moveTo>
                <a:lnTo>
                  <a:pt x="7538229" y="852492"/>
                </a:lnTo>
                <a:lnTo>
                  <a:pt x="7504924" y="860665"/>
                </a:lnTo>
                <a:close/>
                <a:moveTo>
                  <a:pt x="10492751" y="158168"/>
                </a:moveTo>
                <a:lnTo>
                  <a:pt x="10063513" y="683160"/>
                </a:lnTo>
                <a:lnTo>
                  <a:pt x="9922322" y="706665"/>
                </a:lnTo>
                <a:cubicBezTo>
                  <a:pt x="8487531" y="940333"/>
                  <a:pt x="5896439" y="1301465"/>
                  <a:pt x="4005708" y="1219968"/>
                </a:cubicBezTo>
                <a:cubicBezTo>
                  <a:pt x="2866604" y="1189407"/>
                  <a:pt x="1936522" y="1150381"/>
                  <a:pt x="1142209" y="1099532"/>
                </a:cubicBezTo>
                <a:lnTo>
                  <a:pt x="778685" y="1074327"/>
                </a:lnTo>
                <a:lnTo>
                  <a:pt x="0" y="437667"/>
                </a:lnTo>
                <a:lnTo>
                  <a:pt x="26257" y="442684"/>
                </a:lnTo>
                <a:cubicBezTo>
                  <a:pt x="1627486" y="729833"/>
                  <a:pt x="4260292" y="938913"/>
                  <a:pt x="5610827" y="929084"/>
                </a:cubicBezTo>
                <a:lnTo>
                  <a:pt x="5720036" y="926855"/>
                </a:lnTo>
                <a:lnTo>
                  <a:pt x="5747939" y="924909"/>
                </a:lnTo>
                <a:cubicBezTo>
                  <a:pt x="6083187" y="900048"/>
                  <a:pt x="8072371" y="729117"/>
                  <a:pt x="10174850" y="43300"/>
                </a:cubicBezTo>
                <a:lnTo>
                  <a:pt x="1029929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39749" r="19839" b="8501"/>
          <a:stretch>
            <a:fillRect/>
          </a:stretch>
        </p:blipFill>
        <p:spPr>
          <a:xfrm>
            <a:off x="0" y="0"/>
            <a:ext cx="12192000" cy="6288070"/>
          </a:xfrm>
          <a:custGeom>
            <a:avLst/>
            <a:gdLst>
              <a:gd name="connsiteX0" fmla="*/ 0 w 12192000"/>
              <a:gd name="connsiteY0" fmla="*/ 0 h 6288070"/>
              <a:gd name="connsiteX1" fmla="*/ 12192000 w 12192000"/>
              <a:gd name="connsiteY1" fmla="*/ 0 h 6288070"/>
              <a:gd name="connsiteX2" fmla="*/ 12192000 w 12192000"/>
              <a:gd name="connsiteY2" fmla="*/ 4452257 h 6288070"/>
              <a:gd name="connsiteX3" fmla="*/ 8814418 w 12192000"/>
              <a:gd name="connsiteY3" fmla="*/ 5899792 h 6288070"/>
              <a:gd name="connsiteX4" fmla="*/ 8741036 w 12192000"/>
              <a:gd name="connsiteY4" fmla="*/ 5912070 h 6288070"/>
              <a:gd name="connsiteX5" fmla="*/ 3026358 w 12192000"/>
              <a:gd name="connsiteY5" fmla="*/ 6208097 h 6288070"/>
              <a:gd name="connsiteX6" fmla="*/ 521088 w 12192000"/>
              <a:gd name="connsiteY6" fmla="*/ 5684075 h 6288070"/>
              <a:gd name="connsiteX7" fmla="*/ 0 w 12192000"/>
              <a:gd name="connsiteY7" fmla="*/ 5527576 h 628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88070">
                <a:moveTo>
                  <a:pt x="0" y="0"/>
                </a:moveTo>
                <a:lnTo>
                  <a:pt x="12192000" y="0"/>
                </a:lnTo>
                <a:lnTo>
                  <a:pt x="12192000" y="4452257"/>
                </a:lnTo>
                <a:lnTo>
                  <a:pt x="8814418" y="5899792"/>
                </a:lnTo>
                <a:lnTo>
                  <a:pt x="8741036" y="5912070"/>
                </a:lnTo>
                <a:cubicBezTo>
                  <a:pt x="6672268" y="6241851"/>
                  <a:pt x="4584106" y="6393063"/>
                  <a:pt x="3026358" y="6208097"/>
                </a:cubicBezTo>
                <a:cubicBezTo>
                  <a:pt x="2239620" y="6114681"/>
                  <a:pt x="1389294" y="5932687"/>
                  <a:pt x="521088" y="5684075"/>
                </a:cubicBezTo>
                <a:lnTo>
                  <a:pt x="0" y="5527576"/>
                </a:lnTo>
                <a:close/>
              </a:path>
            </a:pathLst>
          </a:custGeom>
        </p:spPr>
      </p:pic>
      <p:sp>
        <p:nvSpPr>
          <p:cNvPr id="7" name="任意多边形: 形状 6"/>
          <p:cNvSpPr/>
          <p:nvPr userDrawn="1"/>
        </p:nvSpPr>
        <p:spPr>
          <a:xfrm>
            <a:off x="-5885" y="1"/>
            <a:ext cx="12192000" cy="6052496"/>
          </a:xfrm>
          <a:custGeom>
            <a:avLst/>
            <a:gdLst>
              <a:gd name="connsiteX0" fmla="*/ 0 w 12192000"/>
              <a:gd name="connsiteY0" fmla="*/ 0 h 6524627"/>
              <a:gd name="connsiteX1" fmla="*/ 12192000 w 12192000"/>
              <a:gd name="connsiteY1" fmla="*/ 0 h 6524627"/>
              <a:gd name="connsiteX2" fmla="*/ 12192000 w 12192000"/>
              <a:gd name="connsiteY2" fmla="*/ 4938599 h 6524627"/>
              <a:gd name="connsiteX3" fmla="*/ 12174574 w 12192000"/>
              <a:gd name="connsiteY3" fmla="*/ 4946764 h 6524627"/>
              <a:gd name="connsiteX4" fmla="*/ 3727181 w 12192000"/>
              <a:gd name="connsiteY4" fmla="*/ 6458364 h 6524627"/>
              <a:gd name="connsiteX5" fmla="*/ 45804 w 12192000"/>
              <a:gd name="connsiteY5" fmla="*/ 5258807 h 6524627"/>
              <a:gd name="connsiteX6" fmla="*/ 0 w 12192000"/>
              <a:gd name="connsiteY6" fmla="*/ 5235988 h 652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24627">
                <a:moveTo>
                  <a:pt x="0" y="0"/>
                </a:moveTo>
                <a:lnTo>
                  <a:pt x="12192000" y="0"/>
                </a:lnTo>
                <a:lnTo>
                  <a:pt x="12192000" y="4938599"/>
                </a:lnTo>
                <a:lnTo>
                  <a:pt x="12174574" y="4946764"/>
                </a:lnTo>
                <a:cubicBezTo>
                  <a:pt x="10119860" y="5872783"/>
                  <a:pt x="6081411" y="6780357"/>
                  <a:pt x="3727181" y="6458364"/>
                </a:cubicBezTo>
                <a:cubicBezTo>
                  <a:pt x="2595340" y="6303560"/>
                  <a:pt x="1280551" y="5855186"/>
                  <a:pt x="45804" y="5258807"/>
                </a:cubicBezTo>
                <a:lnTo>
                  <a:pt x="0" y="523598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pattFill prst="dkUpDiag">
            <a:fgClr>
              <a:schemeClr val="accent1">
                <a:lumMod val="60000"/>
                <a:lumOff val="4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20" name="椭圆 19"/>
          <p:cNvSpPr/>
          <p:nvPr userDrawn="1"/>
        </p:nvSpPr>
        <p:spPr>
          <a:xfrm>
            <a:off x="1091391" y="1629694"/>
            <a:ext cx="3707318" cy="37073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45757" y="1680760"/>
            <a:ext cx="3707318" cy="37073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1024389" y="1637300"/>
            <a:ext cx="3679702" cy="3679702"/>
          </a:xfrm>
          <a:custGeom>
            <a:avLst/>
            <a:gdLst>
              <a:gd name="connsiteX0" fmla="*/ 1839851 w 3679702"/>
              <a:gd name="connsiteY0" fmla="*/ 0 h 3679702"/>
              <a:gd name="connsiteX1" fmla="*/ 3679702 w 3679702"/>
              <a:gd name="connsiteY1" fmla="*/ 1839851 h 3679702"/>
              <a:gd name="connsiteX2" fmla="*/ 1839851 w 3679702"/>
              <a:gd name="connsiteY2" fmla="*/ 3679702 h 3679702"/>
              <a:gd name="connsiteX3" fmla="*/ 0 w 3679702"/>
              <a:gd name="connsiteY3" fmla="*/ 1839851 h 3679702"/>
              <a:gd name="connsiteX4" fmla="*/ 1839851 w 3679702"/>
              <a:gd name="connsiteY4" fmla="*/ 0 h 367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702" h="3679702">
                <a:moveTo>
                  <a:pt x="1839851" y="0"/>
                </a:moveTo>
                <a:cubicBezTo>
                  <a:pt x="2855973" y="0"/>
                  <a:pt x="3679702" y="823729"/>
                  <a:pt x="3679702" y="1839851"/>
                </a:cubicBezTo>
                <a:cubicBezTo>
                  <a:pt x="3679702" y="2855973"/>
                  <a:pt x="2855973" y="3679702"/>
                  <a:pt x="1839851" y="3679702"/>
                </a:cubicBezTo>
                <a:cubicBezTo>
                  <a:pt x="823729" y="3679702"/>
                  <a:pt x="0" y="2855973"/>
                  <a:pt x="0" y="1839851"/>
                </a:cubicBezTo>
                <a:cubicBezTo>
                  <a:pt x="0" y="823729"/>
                  <a:pt x="823729" y="0"/>
                  <a:pt x="18398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-717550" y="1824773"/>
            <a:ext cx="13627100" cy="1198651"/>
            <a:chOff x="-25400" y="1824773"/>
            <a:chExt cx="13627100" cy="1198651"/>
          </a:xfrm>
        </p:grpSpPr>
        <p:sp>
          <p:nvSpPr>
            <p:cNvPr id="23" name="任意多边形: 形状 22"/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26" name="椭圆 25"/>
          <p:cNvSpPr/>
          <p:nvPr userDrawn="1"/>
        </p:nvSpPr>
        <p:spPr>
          <a:xfrm>
            <a:off x="1439811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1413228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9" name="椭圆 28"/>
          <p:cNvSpPr/>
          <p:nvPr userDrawn="1"/>
        </p:nvSpPr>
        <p:spPr>
          <a:xfrm>
            <a:off x="5063285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5036702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2" name="椭圆 31"/>
          <p:cNvSpPr/>
          <p:nvPr userDrawn="1"/>
        </p:nvSpPr>
        <p:spPr>
          <a:xfrm>
            <a:off x="8625398" y="1350198"/>
            <a:ext cx="2159578" cy="21595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3" name="椭圆 32"/>
          <p:cNvSpPr/>
          <p:nvPr userDrawn="1"/>
        </p:nvSpPr>
        <p:spPr>
          <a:xfrm>
            <a:off x="8598815" y="1379945"/>
            <a:ext cx="2159578" cy="21595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5" name="图片占位符 34"/>
          <p:cNvSpPr>
            <a:spLocks noGrp="1"/>
          </p:cNvSpPr>
          <p:nvPr>
            <p:ph type="pic" sz="quarter" idx="10"/>
          </p:nvPr>
        </p:nvSpPr>
        <p:spPr>
          <a:xfrm>
            <a:off x="1400781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6" name="图片占位符 35"/>
          <p:cNvSpPr>
            <a:spLocks noGrp="1"/>
          </p:cNvSpPr>
          <p:nvPr>
            <p:ph type="pic" sz="quarter" idx="11"/>
          </p:nvPr>
        </p:nvSpPr>
        <p:spPr>
          <a:xfrm>
            <a:off x="5024255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/>
          <p:cNvSpPr>
            <a:spLocks noGrp="1"/>
          </p:cNvSpPr>
          <p:nvPr>
            <p:ph type="pic" sz="quarter" idx="12"/>
          </p:nvPr>
        </p:nvSpPr>
        <p:spPr>
          <a:xfrm>
            <a:off x="8586368" y="1354628"/>
            <a:ext cx="2143492" cy="2143494"/>
          </a:xfrm>
          <a:custGeom>
            <a:avLst/>
            <a:gdLst>
              <a:gd name="connsiteX0" fmla="*/ 1071746 w 2143492"/>
              <a:gd name="connsiteY0" fmla="*/ 0 h 2143494"/>
              <a:gd name="connsiteX1" fmla="*/ 2143492 w 2143492"/>
              <a:gd name="connsiteY1" fmla="*/ 1071747 h 2143494"/>
              <a:gd name="connsiteX2" fmla="*/ 1071746 w 2143492"/>
              <a:gd name="connsiteY2" fmla="*/ 2143494 h 2143494"/>
              <a:gd name="connsiteX3" fmla="*/ 0 w 2143492"/>
              <a:gd name="connsiteY3" fmla="*/ 1071747 h 2143494"/>
              <a:gd name="connsiteX4" fmla="*/ 1071746 w 2143492"/>
              <a:gd name="connsiteY4" fmla="*/ 0 h 21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492" h="2143494">
                <a:moveTo>
                  <a:pt x="1071746" y="0"/>
                </a:moveTo>
                <a:cubicBezTo>
                  <a:pt x="1663655" y="0"/>
                  <a:pt x="2143492" y="479837"/>
                  <a:pt x="2143492" y="1071747"/>
                </a:cubicBezTo>
                <a:cubicBezTo>
                  <a:pt x="2143492" y="1663657"/>
                  <a:pt x="1663655" y="2143494"/>
                  <a:pt x="1071746" y="2143494"/>
                </a:cubicBezTo>
                <a:cubicBezTo>
                  <a:pt x="479837" y="2143494"/>
                  <a:pt x="0" y="1663657"/>
                  <a:pt x="0" y="1071747"/>
                </a:cubicBezTo>
                <a:cubicBezTo>
                  <a:pt x="0" y="479837"/>
                  <a:pt x="479837" y="0"/>
                  <a:pt x="107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49313" y="1100138"/>
            <a:ext cx="4329112" cy="5049837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29707" y="381990"/>
            <a:ext cx="1221064" cy="427299"/>
            <a:chOff x="-172528" y="440767"/>
            <a:chExt cx="490094" cy="271036"/>
          </a:xfrm>
        </p:grpSpPr>
        <p:sp>
          <p:nvSpPr>
            <p:cNvPr id="8" name="梯形 7"/>
            <p:cNvSpPr/>
            <p:nvPr/>
          </p:nvSpPr>
          <p:spPr>
            <a:xfrm rot="16200000">
              <a:off x="-46695" y="314934"/>
              <a:ext cx="238427" cy="49009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 rot="16200000">
              <a:off x="-22915" y="414653"/>
              <a:ext cx="169520" cy="424779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6351" y="6613113"/>
            <a:ext cx="12198351" cy="2579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9" name="标题 53"/>
          <p:cNvSpPr>
            <a:spLocks noGrp="1"/>
          </p:cNvSpPr>
          <p:nvPr>
            <p:ph type="title" hasCustomPrompt="1"/>
          </p:nvPr>
        </p:nvSpPr>
        <p:spPr>
          <a:xfrm>
            <a:off x="741820" y="346081"/>
            <a:ext cx="7282912" cy="4801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2800" b="1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</a:p>
        </p:txBody>
      </p:sp>
      <p:sp>
        <p:nvSpPr>
          <p:cNvPr id="3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6B5BFEB1-8843-4D97-A3A4-D6DB87A288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阿里巴巴普惠体 B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阿里巴巴普惠体 B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64625" y="6559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  <a:ea typeface="阿里巴巴普惠体 B" panose="00020600040101010101" pitchFamily="18" charset="-122"/>
              </a:defRPr>
            </a:lvl1pPr>
          </a:lstStyle>
          <a:p>
            <a:fld id="{6B5BFEB1-8843-4D97-A3A4-D6DB87A288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阿里巴巴普惠体 B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阿里巴巴普惠体 B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阿里巴巴普惠体 B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B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B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90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30"/>
          <p:cNvSpPr txBox="1"/>
          <p:nvPr/>
        </p:nvSpPr>
        <p:spPr>
          <a:xfrm>
            <a:off x="1939253" y="3969287"/>
            <a:ext cx="8313494" cy="847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5400" b="1" kern="1200" spc="400" dirty="0" smtClean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228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altLang="en-US" sz="1800" kern="1200" dirty="0">
                <a:solidFill>
                  <a:schemeClr val="tx1"/>
                </a:solidFill>
                <a:latin typeface="+mn-lt"/>
                <a:ea typeface="阿里巴巴普惠体 B" panose="00020600040101010101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阿里巴巴普惠体 B" panose="00020600040101010101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阿里巴巴普惠体 B" panose="00020600040101010101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阿里巴巴普惠体 B" panose="00020600040101010101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/>
              <a:t>商务风企业简介</a:t>
            </a:r>
            <a:r>
              <a:rPr lang="en-US" altLang="zh-CN" b="0" dirty="0"/>
              <a:t>PPT</a:t>
            </a:r>
            <a:r>
              <a:rPr lang="zh-CN" altLang="en-US" b="0" dirty="0"/>
              <a:t>模板</a:t>
            </a:r>
          </a:p>
        </p:txBody>
      </p:sp>
      <p:pic>
        <p:nvPicPr>
          <p:cNvPr id="14" name="图片 13" descr="建筑的高楼大厦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1" r="78" b="47688"/>
          <a:stretch>
            <a:fillRect/>
          </a:stretch>
        </p:blipFill>
        <p:spPr>
          <a:xfrm>
            <a:off x="9524" y="0"/>
            <a:ext cx="12172952" cy="3096042"/>
          </a:xfrm>
          <a:custGeom>
            <a:avLst/>
            <a:gdLst>
              <a:gd name="connsiteX0" fmla="*/ 0 w 12172952"/>
              <a:gd name="connsiteY0" fmla="*/ 0 h 3096042"/>
              <a:gd name="connsiteX1" fmla="*/ 12172952 w 12172952"/>
              <a:gd name="connsiteY1" fmla="*/ 0 h 3096042"/>
              <a:gd name="connsiteX2" fmla="*/ 12172952 w 12172952"/>
              <a:gd name="connsiteY2" fmla="*/ 947224 h 3096042"/>
              <a:gd name="connsiteX3" fmla="*/ 12000772 w 12172952"/>
              <a:gd name="connsiteY3" fmla="*/ 1108162 h 3096042"/>
              <a:gd name="connsiteX4" fmla="*/ 11316339 w 12172952"/>
              <a:gd name="connsiteY4" fmla="*/ 1691821 h 3096042"/>
              <a:gd name="connsiteX5" fmla="*/ 10277750 w 12172952"/>
              <a:gd name="connsiteY5" fmla="*/ 2245482 h 3096042"/>
              <a:gd name="connsiteX6" fmla="*/ 10115154 w 12172952"/>
              <a:gd name="connsiteY6" fmla="*/ 2313429 h 3096042"/>
              <a:gd name="connsiteX7" fmla="*/ 10036350 w 12172952"/>
              <a:gd name="connsiteY7" fmla="*/ 2344647 h 3096042"/>
              <a:gd name="connsiteX8" fmla="*/ 6576166 w 12172952"/>
              <a:gd name="connsiteY8" fmla="*/ 3092924 h 3096042"/>
              <a:gd name="connsiteX9" fmla="*/ 6556863 w 12172952"/>
              <a:gd name="connsiteY9" fmla="*/ 3094270 h 3096042"/>
              <a:gd name="connsiteX10" fmla="*/ 6481317 w 12172952"/>
              <a:gd name="connsiteY10" fmla="*/ 3095812 h 3096042"/>
              <a:gd name="connsiteX11" fmla="*/ 2406560 w 12172952"/>
              <a:gd name="connsiteY11" fmla="*/ 2718918 h 3096042"/>
              <a:gd name="connsiteX12" fmla="*/ 348810 w 12172952"/>
              <a:gd name="connsiteY12" fmla="*/ 2059310 h 3096042"/>
              <a:gd name="connsiteX13" fmla="*/ 0 w 12172952"/>
              <a:gd name="connsiteY13" fmla="*/ 1919346 h 30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72952" h="3096042">
                <a:moveTo>
                  <a:pt x="0" y="0"/>
                </a:moveTo>
                <a:lnTo>
                  <a:pt x="12172952" y="0"/>
                </a:lnTo>
                <a:lnTo>
                  <a:pt x="12172952" y="947224"/>
                </a:lnTo>
                <a:lnTo>
                  <a:pt x="12000772" y="1108162"/>
                </a:lnTo>
                <a:cubicBezTo>
                  <a:pt x="11785419" y="1300772"/>
                  <a:pt x="11557222" y="1496040"/>
                  <a:pt x="11316339" y="1691821"/>
                </a:cubicBezTo>
                <a:cubicBezTo>
                  <a:pt x="10989970" y="1904555"/>
                  <a:pt x="10638223" y="2087780"/>
                  <a:pt x="10277750" y="2245482"/>
                </a:cubicBezTo>
                <a:lnTo>
                  <a:pt x="10115154" y="2313429"/>
                </a:lnTo>
                <a:lnTo>
                  <a:pt x="10036350" y="2344647"/>
                </a:lnTo>
                <a:cubicBezTo>
                  <a:pt x="8443772" y="2935148"/>
                  <a:pt x="6829162" y="3074163"/>
                  <a:pt x="6576166" y="3092924"/>
                </a:cubicBezTo>
                <a:lnTo>
                  <a:pt x="6556863" y="3094270"/>
                </a:lnTo>
                <a:lnTo>
                  <a:pt x="6481317" y="3095812"/>
                </a:lnTo>
                <a:cubicBezTo>
                  <a:pt x="5484779" y="3103064"/>
                  <a:pt x="3479000" y="2938019"/>
                  <a:pt x="2406560" y="2718918"/>
                </a:cubicBezTo>
                <a:cubicBezTo>
                  <a:pt x="1871494" y="2626665"/>
                  <a:pt x="1043269" y="2331456"/>
                  <a:pt x="348810" y="2059310"/>
                </a:cubicBezTo>
                <a:lnTo>
                  <a:pt x="0" y="1919346"/>
                </a:lnTo>
                <a:close/>
              </a:path>
            </a:pathLst>
          </a:custGeom>
        </p:spPr>
      </p:pic>
      <p:sp>
        <p:nvSpPr>
          <p:cNvPr id="23" name="矩形 22"/>
          <p:cNvSpPr/>
          <p:nvPr/>
        </p:nvSpPr>
        <p:spPr>
          <a:xfrm>
            <a:off x="2080260" y="4817544"/>
            <a:ext cx="803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ea typeface="阿里巴巴普惠体 B" panose="00020600040101010101" pitchFamily="18" charset="-122"/>
              </a:rPr>
              <a:t>BUSINESS WIND ENTERPRISE PROFILE PPT TEMPLATE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5121310" y="5841181"/>
            <a:ext cx="1949380" cy="408893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77544" y="5860961"/>
            <a:ext cx="183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输入你的名字</a:t>
            </a:r>
          </a:p>
        </p:txBody>
      </p:sp>
      <p:sp>
        <p:nvSpPr>
          <p:cNvPr id="15" name="任意多边形: 形状 14"/>
          <p:cNvSpPr/>
          <p:nvPr/>
        </p:nvSpPr>
        <p:spPr>
          <a:xfrm>
            <a:off x="-9052" y="-1910124"/>
            <a:ext cx="14852616" cy="5215282"/>
          </a:xfrm>
          <a:custGeom>
            <a:avLst/>
            <a:gdLst>
              <a:gd name="connsiteX0" fmla="*/ 7833200 w 14852616"/>
              <a:gd name="connsiteY0" fmla="*/ 4952952 h 5215282"/>
              <a:gd name="connsiteX1" fmla="*/ 7810162 w 14852616"/>
              <a:gd name="connsiteY1" fmla="*/ 4958606 h 5215282"/>
              <a:gd name="connsiteX2" fmla="*/ 7840662 w 14852616"/>
              <a:gd name="connsiteY2" fmla="*/ 4956770 h 5215282"/>
              <a:gd name="connsiteX3" fmla="*/ 12208126 w 14852616"/>
              <a:gd name="connsiteY3" fmla="*/ 2973467 h 5215282"/>
              <a:gd name="connsiteX4" fmla="*/ 12208126 w 14852616"/>
              <a:gd name="connsiteY4" fmla="*/ 4137998 h 5215282"/>
              <a:gd name="connsiteX5" fmla="*/ 12160569 w 14852616"/>
              <a:gd name="connsiteY5" fmla="*/ 4155681 h 5215282"/>
              <a:gd name="connsiteX6" fmla="*/ 10219473 w 14852616"/>
              <a:gd name="connsiteY6" fmla="*/ 4723345 h 5215282"/>
              <a:gd name="connsiteX7" fmla="*/ 9705332 w 14852616"/>
              <a:gd name="connsiteY7" fmla="*/ 4815208 h 5215282"/>
              <a:gd name="connsiteX8" fmla="*/ 9701948 w 14852616"/>
              <a:gd name="connsiteY8" fmla="*/ 4815530 h 5215282"/>
              <a:gd name="connsiteX9" fmla="*/ 9482433 w 14852616"/>
              <a:gd name="connsiteY9" fmla="*/ 4852074 h 5215282"/>
              <a:gd name="connsiteX10" fmla="*/ 5389527 w 14852616"/>
              <a:gd name="connsiteY10" fmla="*/ 5207159 h 5215282"/>
              <a:gd name="connsiteX11" fmla="*/ 606218 w 14852616"/>
              <a:gd name="connsiteY11" fmla="*/ 4748202 h 5215282"/>
              <a:gd name="connsiteX12" fmla="*/ 0 w 14852616"/>
              <a:gd name="connsiteY12" fmla="*/ 4610757 h 5215282"/>
              <a:gd name="connsiteX13" fmla="*/ 0 w 14852616"/>
              <a:gd name="connsiteY13" fmla="*/ 3822016 h 5215282"/>
              <a:gd name="connsiteX14" fmla="*/ 367386 w 14852616"/>
              <a:gd name="connsiteY14" fmla="*/ 3969434 h 5215282"/>
              <a:gd name="connsiteX15" fmla="*/ 2425136 w 14852616"/>
              <a:gd name="connsiteY15" fmla="*/ 4629042 h 5215282"/>
              <a:gd name="connsiteX16" fmla="*/ 6499892 w 14852616"/>
              <a:gd name="connsiteY16" fmla="*/ 5005936 h 5215282"/>
              <a:gd name="connsiteX17" fmla="*/ 6575438 w 14852616"/>
              <a:gd name="connsiteY17" fmla="*/ 5004394 h 5215282"/>
              <a:gd name="connsiteX18" fmla="*/ 6594742 w 14852616"/>
              <a:gd name="connsiteY18" fmla="*/ 5003048 h 5215282"/>
              <a:gd name="connsiteX19" fmla="*/ 11588915 w 14852616"/>
              <a:gd name="connsiteY19" fmla="*/ 3501507 h 5215282"/>
              <a:gd name="connsiteX20" fmla="*/ 14852616 w 14852616"/>
              <a:gd name="connsiteY20" fmla="*/ 0 h 5215282"/>
              <a:gd name="connsiteX21" fmla="*/ 14852616 w 14852616"/>
              <a:gd name="connsiteY21" fmla="*/ 125804 h 5215282"/>
              <a:gd name="connsiteX22" fmla="*/ 14776560 w 14852616"/>
              <a:gd name="connsiteY22" fmla="*/ 125804 h 5215282"/>
              <a:gd name="connsiteX23" fmla="*/ 14800648 w 14852616"/>
              <a:gd name="connsiteY23" fmla="*/ 88333 h 5215282"/>
              <a:gd name="connsiteX24" fmla="*/ 14852616 w 14852616"/>
              <a:gd name="connsiteY24" fmla="*/ 0 h 5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852616" h="5215282">
                <a:moveTo>
                  <a:pt x="7833200" y="4952952"/>
                </a:moveTo>
                <a:lnTo>
                  <a:pt x="7810162" y="4958606"/>
                </a:lnTo>
                <a:lnTo>
                  <a:pt x="7840662" y="4956770"/>
                </a:lnTo>
                <a:close/>
                <a:moveTo>
                  <a:pt x="12208126" y="2973467"/>
                </a:moveTo>
                <a:lnTo>
                  <a:pt x="12208126" y="4137998"/>
                </a:lnTo>
                <a:lnTo>
                  <a:pt x="12160569" y="4155681"/>
                </a:lnTo>
                <a:cubicBezTo>
                  <a:pt x="11126172" y="4534970"/>
                  <a:pt x="10727071" y="4600134"/>
                  <a:pt x="10219473" y="4723345"/>
                </a:cubicBezTo>
                <a:cubicBezTo>
                  <a:pt x="10016435" y="4772630"/>
                  <a:pt x="9849077" y="4799183"/>
                  <a:pt x="9705332" y="4815208"/>
                </a:cubicBezTo>
                <a:lnTo>
                  <a:pt x="9701948" y="4815530"/>
                </a:lnTo>
                <a:lnTo>
                  <a:pt x="9482433" y="4852074"/>
                </a:lnTo>
                <a:cubicBezTo>
                  <a:pt x="8489895" y="5013717"/>
                  <a:pt x="6697467" y="5263536"/>
                  <a:pt x="5389527" y="5207159"/>
                </a:cubicBezTo>
                <a:cubicBezTo>
                  <a:pt x="2867950" y="5139508"/>
                  <a:pt x="1827030" y="5011891"/>
                  <a:pt x="606218" y="4748202"/>
                </a:cubicBezTo>
                <a:lnTo>
                  <a:pt x="0" y="4610757"/>
                </a:lnTo>
                <a:lnTo>
                  <a:pt x="0" y="3822016"/>
                </a:lnTo>
                <a:lnTo>
                  <a:pt x="367386" y="3969434"/>
                </a:lnTo>
                <a:cubicBezTo>
                  <a:pt x="1061845" y="4241580"/>
                  <a:pt x="1890070" y="4536789"/>
                  <a:pt x="2425136" y="4629042"/>
                </a:cubicBezTo>
                <a:cubicBezTo>
                  <a:pt x="3497576" y="4848143"/>
                  <a:pt x="5503354" y="5013188"/>
                  <a:pt x="6499892" y="5005936"/>
                </a:cubicBezTo>
                <a:lnTo>
                  <a:pt x="6575438" y="5004394"/>
                </a:lnTo>
                <a:lnTo>
                  <a:pt x="6594742" y="5003048"/>
                </a:lnTo>
                <a:cubicBezTo>
                  <a:pt x="6932070" y="4978033"/>
                  <a:pt x="9690044" y="4739233"/>
                  <a:pt x="11588915" y="3501507"/>
                </a:cubicBezTo>
                <a:close/>
                <a:moveTo>
                  <a:pt x="14852616" y="0"/>
                </a:moveTo>
                <a:lnTo>
                  <a:pt x="14852616" y="125804"/>
                </a:lnTo>
                <a:lnTo>
                  <a:pt x="14776560" y="125804"/>
                </a:lnTo>
                <a:lnTo>
                  <a:pt x="14800648" y="88333"/>
                </a:lnTo>
                <a:cubicBezTo>
                  <a:pt x="14821449" y="54647"/>
                  <a:pt x="14838778" y="25113"/>
                  <a:pt x="1485261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0" y="938322"/>
            <a:ext cx="12192000" cy="2467274"/>
          </a:xfrm>
          <a:custGeom>
            <a:avLst/>
            <a:gdLst>
              <a:gd name="connsiteX0" fmla="*/ 7570149 w 12192000"/>
              <a:gd name="connsiteY0" fmla="*/ 2204944 h 2467274"/>
              <a:gd name="connsiteX1" fmla="*/ 7547110 w 12192000"/>
              <a:gd name="connsiteY1" fmla="*/ 2210598 h 2467274"/>
              <a:gd name="connsiteX2" fmla="*/ 7577611 w 12192000"/>
              <a:gd name="connsiteY2" fmla="*/ 2208762 h 2467274"/>
              <a:gd name="connsiteX3" fmla="*/ 12192000 w 12192000"/>
              <a:gd name="connsiteY3" fmla="*/ 0 h 2467274"/>
              <a:gd name="connsiteX4" fmla="*/ 12192000 w 12192000"/>
              <a:gd name="connsiteY4" fmla="*/ 1299863 h 2467274"/>
              <a:gd name="connsiteX5" fmla="*/ 12113087 w 12192000"/>
              <a:gd name="connsiteY5" fmla="*/ 1327517 h 2467274"/>
              <a:gd name="connsiteX6" fmla="*/ 9956421 w 12192000"/>
              <a:gd name="connsiteY6" fmla="*/ 1975337 h 2467274"/>
              <a:gd name="connsiteX7" fmla="*/ 9442280 w 12192000"/>
              <a:gd name="connsiteY7" fmla="*/ 2067200 h 2467274"/>
              <a:gd name="connsiteX8" fmla="*/ 9438896 w 12192000"/>
              <a:gd name="connsiteY8" fmla="*/ 2067522 h 2467274"/>
              <a:gd name="connsiteX9" fmla="*/ 9219381 w 12192000"/>
              <a:gd name="connsiteY9" fmla="*/ 2104066 h 2467274"/>
              <a:gd name="connsiteX10" fmla="*/ 5126475 w 12192000"/>
              <a:gd name="connsiteY10" fmla="*/ 2459151 h 2467274"/>
              <a:gd name="connsiteX11" fmla="*/ 343166 w 12192000"/>
              <a:gd name="connsiteY11" fmla="*/ 2000194 h 2467274"/>
              <a:gd name="connsiteX12" fmla="*/ 0 w 12192000"/>
              <a:gd name="connsiteY12" fmla="*/ 1922389 h 2467274"/>
              <a:gd name="connsiteX13" fmla="*/ 0 w 12192000"/>
              <a:gd name="connsiteY13" fmla="*/ 1180020 h 2467274"/>
              <a:gd name="connsiteX14" fmla="*/ 104334 w 12192000"/>
              <a:gd name="connsiteY14" fmla="*/ 1221426 h 2467274"/>
              <a:gd name="connsiteX15" fmla="*/ 2162084 w 12192000"/>
              <a:gd name="connsiteY15" fmla="*/ 1881034 h 2467274"/>
              <a:gd name="connsiteX16" fmla="*/ 6236840 w 12192000"/>
              <a:gd name="connsiteY16" fmla="*/ 2257928 h 2467274"/>
              <a:gd name="connsiteX17" fmla="*/ 6312387 w 12192000"/>
              <a:gd name="connsiteY17" fmla="*/ 2256386 h 2467274"/>
              <a:gd name="connsiteX18" fmla="*/ 6331689 w 12192000"/>
              <a:gd name="connsiteY18" fmla="*/ 2255040 h 2467274"/>
              <a:gd name="connsiteX19" fmla="*/ 11325863 w 12192000"/>
              <a:gd name="connsiteY19" fmla="*/ 753499 h 2467274"/>
              <a:gd name="connsiteX20" fmla="*/ 12010296 w 12192000"/>
              <a:gd name="connsiteY20" fmla="*/ 169840 h 246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467274">
                <a:moveTo>
                  <a:pt x="7570149" y="2204944"/>
                </a:moveTo>
                <a:lnTo>
                  <a:pt x="7547110" y="2210598"/>
                </a:lnTo>
                <a:lnTo>
                  <a:pt x="7577611" y="2208762"/>
                </a:lnTo>
                <a:close/>
                <a:moveTo>
                  <a:pt x="12192000" y="0"/>
                </a:moveTo>
                <a:lnTo>
                  <a:pt x="12192000" y="1299863"/>
                </a:lnTo>
                <a:lnTo>
                  <a:pt x="12113087" y="1327517"/>
                </a:lnTo>
                <a:cubicBezTo>
                  <a:pt x="10915851" y="1778531"/>
                  <a:pt x="10497859" y="1843912"/>
                  <a:pt x="9956421" y="1975337"/>
                </a:cubicBezTo>
                <a:cubicBezTo>
                  <a:pt x="9753383" y="2024622"/>
                  <a:pt x="9586025" y="2051175"/>
                  <a:pt x="9442280" y="2067200"/>
                </a:cubicBezTo>
                <a:lnTo>
                  <a:pt x="9438896" y="2067522"/>
                </a:lnTo>
                <a:lnTo>
                  <a:pt x="9219381" y="2104066"/>
                </a:lnTo>
                <a:cubicBezTo>
                  <a:pt x="8226843" y="2265709"/>
                  <a:pt x="6434416" y="2515528"/>
                  <a:pt x="5126475" y="2459151"/>
                </a:cubicBezTo>
                <a:cubicBezTo>
                  <a:pt x="2604898" y="2391500"/>
                  <a:pt x="1563978" y="2263883"/>
                  <a:pt x="343166" y="2000194"/>
                </a:cubicBezTo>
                <a:lnTo>
                  <a:pt x="0" y="1922389"/>
                </a:lnTo>
                <a:lnTo>
                  <a:pt x="0" y="1180020"/>
                </a:lnTo>
                <a:lnTo>
                  <a:pt x="104334" y="1221426"/>
                </a:lnTo>
                <a:cubicBezTo>
                  <a:pt x="798793" y="1493572"/>
                  <a:pt x="1627018" y="1788781"/>
                  <a:pt x="2162084" y="1881034"/>
                </a:cubicBezTo>
                <a:cubicBezTo>
                  <a:pt x="3234524" y="2100135"/>
                  <a:pt x="5240303" y="2265180"/>
                  <a:pt x="6236840" y="2257928"/>
                </a:cubicBezTo>
                <a:lnTo>
                  <a:pt x="6312387" y="2256386"/>
                </a:lnTo>
                <a:lnTo>
                  <a:pt x="6331689" y="2255040"/>
                </a:lnTo>
                <a:cubicBezTo>
                  <a:pt x="6669018" y="2230025"/>
                  <a:pt x="9426992" y="1991225"/>
                  <a:pt x="11325863" y="753499"/>
                </a:cubicBezTo>
                <a:cubicBezTo>
                  <a:pt x="11566746" y="557718"/>
                  <a:pt x="11794943" y="362450"/>
                  <a:pt x="12010296" y="16984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个人介绍排版</a:t>
            </a: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623263" y="3690291"/>
            <a:ext cx="180575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输入名字</a:t>
            </a:r>
          </a:p>
        </p:txBody>
      </p:sp>
      <p:sp>
        <p:nvSpPr>
          <p:cNvPr id="21" name="矩形 20"/>
          <p:cNvSpPr/>
          <p:nvPr/>
        </p:nvSpPr>
        <p:spPr>
          <a:xfrm>
            <a:off x="1240318" y="4131626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32450" y="3690291"/>
            <a:ext cx="180575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输入名字</a:t>
            </a:r>
          </a:p>
        </p:txBody>
      </p:sp>
      <p:sp>
        <p:nvSpPr>
          <p:cNvPr id="23" name="矩形 22"/>
          <p:cNvSpPr/>
          <p:nvPr/>
        </p:nvSpPr>
        <p:spPr>
          <a:xfrm>
            <a:off x="4849505" y="4131626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41637" y="3690291"/>
            <a:ext cx="180575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输入名字</a:t>
            </a:r>
          </a:p>
        </p:txBody>
      </p:sp>
      <p:sp>
        <p:nvSpPr>
          <p:cNvPr id="25" name="矩形 24"/>
          <p:cNvSpPr/>
          <p:nvPr/>
        </p:nvSpPr>
        <p:spPr>
          <a:xfrm>
            <a:off x="8458692" y="4131626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1" name="图片占位符 10" descr="男人戴着眼镜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图片占位符 12" descr="男人戴着眼镜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r="37"/>
          <a:stretch>
            <a:fillRect/>
          </a:stretch>
        </p:blipFill>
        <p:spPr/>
      </p:pic>
      <p:pic>
        <p:nvPicPr>
          <p:cNvPr id="15" name="图片占位符 14" descr="长发的女人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0433" y="1409225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80433" y="3715383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pic>
        <p:nvPicPr>
          <p:cNvPr id="19" name="图片 18" descr="建筑与房屋的城市空拍图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6" t="15798" r="36310" b="10568"/>
          <a:stretch>
            <a:fillRect/>
          </a:stretch>
        </p:blipFill>
        <p:spPr>
          <a:xfrm>
            <a:off x="849313" y="1100139"/>
            <a:ext cx="4329112" cy="5049837"/>
          </a:xfrm>
          <a:custGeom>
            <a:avLst/>
            <a:gdLst>
              <a:gd name="connsiteX0" fmla="*/ 0 w 4329112"/>
              <a:gd name="connsiteY0" fmla="*/ 0 h 5049837"/>
              <a:gd name="connsiteX1" fmla="*/ 4329112 w 4329112"/>
              <a:gd name="connsiteY1" fmla="*/ 0 h 5049837"/>
              <a:gd name="connsiteX2" fmla="*/ 4329112 w 4329112"/>
              <a:gd name="connsiteY2" fmla="*/ 5049837 h 5049837"/>
              <a:gd name="connsiteX3" fmla="*/ 0 w 4329112"/>
              <a:gd name="connsiteY3" fmla="*/ 5049837 h 504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2" h="5049837">
                <a:moveTo>
                  <a:pt x="0" y="0"/>
                </a:moveTo>
                <a:lnTo>
                  <a:pt x="4329112" y="0"/>
                </a:lnTo>
                <a:lnTo>
                  <a:pt x="4329112" y="5049837"/>
                </a:lnTo>
                <a:lnTo>
                  <a:pt x="0" y="5049837"/>
                </a:lnTo>
                <a:close/>
              </a:path>
            </a:pathLst>
          </a:cu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一张图片加两段内容</a:t>
            </a:r>
          </a:p>
        </p:txBody>
      </p:sp>
      <p:sp>
        <p:nvSpPr>
          <p:cNvPr id="6" name="矩形 5"/>
          <p:cNvSpPr/>
          <p:nvPr/>
        </p:nvSpPr>
        <p:spPr>
          <a:xfrm>
            <a:off x="849780" y="5707296"/>
            <a:ext cx="4328525" cy="450065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9932" y="5747324"/>
            <a:ext cx="42282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在这里可以对图片进行简单介绍</a:t>
            </a:r>
          </a:p>
        </p:txBody>
      </p:sp>
      <p:sp>
        <p:nvSpPr>
          <p:cNvPr id="8" name="椭圆 7"/>
          <p:cNvSpPr/>
          <p:nvPr/>
        </p:nvSpPr>
        <p:spPr>
          <a:xfrm>
            <a:off x="5636341" y="373922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636341" y="1428404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099533" y="2050339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791200" y="2051107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680433" y="2232685"/>
            <a:ext cx="5793574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99533" y="4356497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791200" y="4357265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680433" y="4538843"/>
            <a:ext cx="5793574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717550" y="1824773"/>
            <a:ext cx="13627100" cy="1198651"/>
            <a:chOff x="-25400" y="1824773"/>
            <a:chExt cx="13627100" cy="1198651"/>
          </a:xfrm>
        </p:grpSpPr>
        <p:sp>
          <p:nvSpPr>
            <p:cNvPr id="20" name="任意多边形: 形状 19"/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pic>
        <p:nvPicPr>
          <p:cNvPr id="24" name="图片 23" descr="蓝色的天空&#10;&#10;低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" r="5771" b="19747"/>
          <a:stretch>
            <a:fillRect/>
          </a:stretch>
        </p:blipFill>
        <p:spPr>
          <a:xfrm>
            <a:off x="6311797" y="1350963"/>
            <a:ext cx="4321175" cy="2430462"/>
          </a:xfrm>
          <a:custGeom>
            <a:avLst/>
            <a:gdLst>
              <a:gd name="connsiteX0" fmla="*/ 0 w 4321175"/>
              <a:gd name="connsiteY0" fmla="*/ 0 h 2430462"/>
              <a:gd name="connsiteX1" fmla="*/ 4321175 w 4321175"/>
              <a:gd name="connsiteY1" fmla="*/ 0 h 2430462"/>
              <a:gd name="connsiteX2" fmla="*/ 4321175 w 4321175"/>
              <a:gd name="connsiteY2" fmla="*/ 2430462 h 2430462"/>
              <a:gd name="connsiteX3" fmla="*/ 0 w 4321175"/>
              <a:gd name="connsiteY3" fmla="*/ 2430462 h 243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175" h="2430462">
                <a:moveTo>
                  <a:pt x="0" y="0"/>
                </a:moveTo>
                <a:lnTo>
                  <a:pt x="4321175" y="0"/>
                </a:lnTo>
                <a:lnTo>
                  <a:pt x="4321175" y="2430462"/>
                </a:lnTo>
                <a:lnTo>
                  <a:pt x="0" y="2430462"/>
                </a:lnTo>
                <a:close/>
              </a:path>
            </a:pathLst>
          </a:custGeom>
        </p:spPr>
      </p:pic>
      <p:pic>
        <p:nvPicPr>
          <p:cNvPr id="23" name="图片 22" descr="建筑的高楼大厦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r="8535" b="21875"/>
          <a:stretch>
            <a:fillRect/>
          </a:stretch>
        </p:blipFill>
        <p:spPr>
          <a:xfrm>
            <a:off x="803276" y="1350963"/>
            <a:ext cx="4321174" cy="2430462"/>
          </a:xfrm>
          <a:custGeom>
            <a:avLst/>
            <a:gdLst>
              <a:gd name="connsiteX0" fmla="*/ 0 w 4321174"/>
              <a:gd name="connsiteY0" fmla="*/ 0 h 2430462"/>
              <a:gd name="connsiteX1" fmla="*/ 4321174 w 4321174"/>
              <a:gd name="connsiteY1" fmla="*/ 0 h 2430462"/>
              <a:gd name="connsiteX2" fmla="*/ 4321174 w 4321174"/>
              <a:gd name="connsiteY2" fmla="*/ 2430462 h 2430462"/>
              <a:gd name="connsiteX3" fmla="*/ 0 w 4321174"/>
              <a:gd name="connsiteY3" fmla="*/ 2430462 h 243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174" h="2430462">
                <a:moveTo>
                  <a:pt x="0" y="0"/>
                </a:moveTo>
                <a:lnTo>
                  <a:pt x="4321174" y="0"/>
                </a:lnTo>
                <a:lnTo>
                  <a:pt x="4321174" y="2430462"/>
                </a:lnTo>
                <a:lnTo>
                  <a:pt x="0" y="2430462"/>
                </a:lnTo>
                <a:close/>
              </a:path>
            </a:pathLst>
          </a:custGeom>
        </p:spPr>
      </p:pic>
      <p:sp>
        <p:nvSpPr>
          <p:cNvPr id="9" name="矩形 8"/>
          <p:cNvSpPr/>
          <p:nvPr/>
        </p:nvSpPr>
        <p:spPr>
          <a:xfrm>
            <a:off x="6576664" y="3306100"/>
            <a:ext cx="4320966" cy="24311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7934" y="3306100"/>
            <a:ext cx="4320966" cy="24311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03415" y="376914"/>
            <a:ext cx="7282912" cy="478155"/>
          </a:xfrm>
        </p:spPr>
        <p:txBody>
          <a:bodyPr/>
          <a:lstStyle/>
          <a:p>
            <a:r>
              <a:rPr lang="zh-CN" altLang="en-US" b="0" dirty="0"/>
              <a:t>两张图片加两段内容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998486" y="3381858"/>
            <a:ext cx="4320966" cy="2551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07216" y="3381858"/>
            <a:ext cx="4320966" cy="2551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94370" y="4135708"/>
            <a:ext cx="341632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94370" y="3703539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6838643" y="4135708"/>
            <a:ext cx="341632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请你在这里输入与图片相关内容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838643" y="3703539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7" name="直角三角形 16"/>
          <p:cNvSpPr/>
          <p:nvPr/>
        </p:nvSpPr>
        <p:spPr>
          <a:xfrm rot="5400000">
            <a:off x="998486" y="3381858"/>
            <a:ext cx="175615" cy="17561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8" name="直角三角形 17"/>
          <p:cNvSpPr/>
          <p:nvPr/>
        </p:nvSpPr>
        <p:spPr>
          <a:xfrm rot="5400000">
            <a:off x="6507216" y="3381858"/>
            <a:ext cx="175615" cy="17561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100000">
                      <a:schemeClr val="accent1">
                        <a:lumMod val="82000"/>
                        <a:lumOff val="18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03</a:t>
            </a:r>
            <a:endParaRPr lang="zh-CN" altLang="en-US" sz="8000" b="1" dirty="0">
              <a:gradFill>
                <a:gsLst>
                  <a:gs pos="100000">
                    <a:schemeClr val="accent1">
                      <a:lumMod val="82000"/>
                      <a:lumOff val="18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atin typeface="Arial" panose="020B0604020202020204" pitchFamily="34" charset="0"/>
              <a:ea typeface="阿里巴巴普惠体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4522" y="2635663"/>
            <a:ext cx="47167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请输入你的标题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7988" y="3466660"/>
            <a:ext cx="460685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ea typeface="阿里巴巴普惠体 B" panose="00020600040101010101" pitchFamily="18" charset="-122"/>
              </a:rPr>
              <a:t>THIS IS A TRANSITION PAGE</a:t>
            </a:r>
            <a:endParaRPr lang="zh-CN" altLang="en-US" dirty="0">
              <a:ea typeface="阿里巴巴普惠体 B" panose="00020600040101010101" pitchFamily="18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建筑的高楼大厦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5" t="9339" r="6836" b="549"/>
          <a:stretch>
            <a:fillRect/>
          </a:stretch>
        </p:blipFill>
        <p:spPr>
          <a:xfrm>
            <a:off x="5251522" y="678131"/>
            <a:ext cx="6940479" cy="6179870"/>
          </a:xfrm>
          <a:custGeom>
            <a:avLst/>
            <a:gdLst>
              <a:gd name="connsiteX0" fmla="*/ 6940479 w 6940479"/>
              <a:gd name="connsiteY0" fmla="*/ 0 h 6179870"/>
              <a:gd name="connsiteX1" fmla="*/ 6940479 w 6940479"/>
              <a:gd name="connsiteY1" fmla="*/ 6179870 h 6179870"/>
              <a:gd name="connsiteX2" fmla="*/ 0 w 6940479"/>
              <a:gd name="connsiteY2" fmla="*/ 6179870 h 6179870"/>
              <a:gd name="connsiteX3" fmla="*/ 297385 w 6940479"/>
              <a:gd name="connsiteY3" fmla="*/ 5969282 h 6179870"/>
              <a:gd name="connsiteX4" fmla="*/ 2590466 w 6940479"/>
              <a:gd name="connsiteY4" fmla="*/ 4250005 h 6179870"/>
              <a:gd name="connsiteX5" fmla="*/ 6846051 w 6940479"/>
              <a:gd name="connsiteY5" fmla="*/ 107567 h 617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0479" h="6179870">
                <a:moveTo>
                  <a:pt x="6940479" y="0"/>
                </a:moveTo>
                <a:lnTo>
                  <a:pt x="6940479" y="6179870"/>
                </a:lnTo>
                <a:lnTo>
                  <a:pt x="0" y="6179870"/>
                </a:lnTo>
                <a:lnTo>
                  <a:pt x="297385" y="5969282"/>
                </a:lnTo>
                <a:cubicBezTo>
                  <a:pt x="944508" y="5505870"/>
                  <a:pt x="1689257" y="4947367"/>
                  <a:pt x="2590466" y="4250005"/>
                </a:cubicBezTo>
                <a:cubicBezTo>
                  <a:pt x="4105807" y="3116318"/>
                  <a:pt x="5883178" y="1196649"/>
                  <a:pt x="6846051" y="107567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多项内容循环关系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051469" y="1445341"/>
            <a:ext cx="4089061" cy="4109027"/>
            <a:chOff x="2743200" y="779462"/>
            <a:chExt cx="5397500" cy="5340350"/>
          </a:xfrm>
          <a:solidFill>
            <a:schemeClr val="accent1"/>
          </a:solidFill>
        </p:grpSpPr>
        <p:sp>
          <p:nvSpPr>
            <p:cNvPr id="7" name="Freeform 3"/>
            <p:cNvSpPr/>
            <p:nvPr/>
          </p:nvSpPr>
          <p:spPr bwMode="auto">
            <a:xfrm>
              <a:off x="5105400" y="779462"/>
              <a:ext cx="3035300" cy="2649538"/>
            </a:xfrm>
            <a:custGeom>
              <a:avLst/>
              <a:gdLst>
                <a:gd name="T0" fmla="*/ 0 w 1912"/>
                <a:gd name="T1" fmla="*/ 144 h 1669"/>
                <a:gd name="T2" fmla="*/ 291 w 1912"/>
                <a:gd name="T3" fmla="*/ 464 h 1669"/>
                <a:gd name="T4" fmla="*/ 184 w 1912"/>
                <a:gd name="T5" fmla="*/ 820 h 1669"/>
                <a:gd name="T6" fmla="*/ 1070 w 1912"/>
                <a:gd name="T7" fmla="*/ 1477 h 1669"/>
                <a:gd name="T8" fmla="*/ 876 w 1912"/>
                <a:gd name="T9" fmla="*/ 1513 h 1669"/>
                <a:gd name="T10" fmla="*/ 1435 w 1912"/>
                <a:gd name="T11" fmla="*/ 1669 h 1669"/>
                <a:gd name="T12" fmla="*/ 1912 w 1912"/>
                <a:gd name="T13" fmla="*/ 1264 h 1669"/>
                <a:gd name="T14" fmla="*/ 1728 w 1912"/>
                <a:gd name="T15" fmla="*/ 1304 h 1669"/>
                <a:gd name="T16" fmla="*/ 0 w 1912"/>
                <a:gd name="T17" fmla="*/ 144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2" h="1669">
                  <a:moveTo>
                    <a:pt x="0" y="144"/>
                  </a:moveTo>
                  <a:lnTo>
                    <a:pt x="291" y="464"/>
                  </a:lnTo>
                  <a:lnTo>
                    <a:pt x="184" y="820"/>
                  </a:lnTo>
                  <a:cubicBezTo>
                    <a:pt x="616" y="811"/>
                    <a:pt x="940" y="1054"/>
                    <a:pt x="1070" y="1477"/>
                  </a:cubicBezTo>
                  <a:lnTo>
                    <a:pt x="876" y="1513"/>
                  </a:lnTo>
                  <a:lnTo>
                    <a:pt x="1435" y="1669"/>
                  </a:lnTo>
                  <a:lnTo>
                    <a:pt x="1912" y="1264"/>
                  </a:lnTo>
                  <a:lnTo>
                    <a:pt x="1728" y="1304"/>
                  </a:lnTo>
                  <a:cubicBezTo>
                    <a:pt x="1666" y="982"/>
                    <a:pt x="1173" y="0"/>
                    <a:pt x="0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101882" tIns="50941" rIns="101882" bIns="50941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4"/>
            <p:cNvSpPr/>
            <p:nvPr/>
          </p:nvSpPr>
          <p:spPr bwMode="auto">
            <a:xfrm>
              <a:off x="5562600" y="3160712"/>
              <a:ext cx="2547937" cy="2959100"/>
            </a:xfrm>
            <a:custGeom>
              <a:avLst/>
              <a:gdLst>
                <a:gd name="T0" fmla="*/ 1509 w 1605"/>
                <a:gd name="T1" fmla="*/ 0 h 1864"/>
                <a:gd name="T2" fmla="*/ 1161 w 1605"/>
                <a:gd name="T3" fmla="*/ 246 h 1864"/>
                <a:gd name="T4" fmla="*/ 802 w 1605"/>
                <a:gd name="T5" fmla="*/ 145 h 1864"/>
                <a:gd name="T6" fmla="*/ 176 w 1605"/>
                <a:gd name="T7" fmla="*/ 1012 h 1864"/>
                <a:gd name="T8" fmla="*/ 144 w 1605"/>
                <a:gd name="T9" fmla="*/ 836 h 1864"/>
                <a:gd name="T10" fmla="*/ 0 w 1605"/>
                <a:gd name="T11" fmla="*/ 1396 h 1864"/>
                <a:gd name="T12" fmla="*/ 388 w 1605"/>
                <a:gd name="T13" fmla="*/ 1864 h 1864"/>
                <a:gd name="T14" fmla="*/ 363 w 1605"/>
                <a:gd name="T15" fmla="*/ 1692 h 1864"/>
                <a:gd name="T16" fmla="*/ 1509 w 1605"/>
                <a:gd name="T17" fmla="*/ 0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5" h="1864">
                  <a:moveTo>
                    <a:pt x="1509" y="0"/>
                  </a:moveTo>
                  <a:cubicBezTo>
                    <a:pt x="1509" y="0"/>
                    <a:pt x="1161" y="246"/>
                    <a:pt x="1161" y="246"/>
                  </a:cubicBezTo>
                  <a:lnTo>
                    <a:pt x="802" y="145"/>
                  </a:lnTo>
                  <a:cubicBezTo>
                    <a:pt x="826" y="548"/>
                    <a:pt x="584" y="868"/>
                    <a:pt x="176" y="1012"/>
                  </a:cubicBezTo>
                  <a:lnTo>
                    <a:pt x="144" y="836"/>
                  </a:lnTo>
                  <a:lnTo>
                    <a:pt x="0" y="1396"/>
                  </a:lnTo>
                  <a:lnTo>
                    <a:pt x="388" y="1864"/>
                  </a:lnTo>
                  <a:lnTo>
                    <a:pt x="363" y="1692"/>
                  </a:lnTo>
                  <a:cubicBezTo>
                    <a:pt x="897" y="1554"/>
                    <a:pt x="1605" y="960"/>
                    <a:pt x="1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101882" tIns="50941" rIns="101882" bIns="50941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Freeform 5"/>
            <p:cNvSpPr/>
            <p:nvPr/>
          </p:nvSpPr>
          <p:spPr bwMode="auto">
            <a:xfrm>
              <a:off x="2882900" y="3535362"/>
              <a:ext cx="2905125" cy="2505075"/>
            </a:xfrm>
            <a:custGeom>
              <a:avLst/>
              <a:gdLst>
                <a:gd name="T0" fmla="*/ 1830 w 1830"/>
                <a:gd name="T1" fmla="*/ 1466 h 1578"/>
                <a:gd name="T2" fmla="*/ 1578 w 1830"/>
                <a:gd name="T3" fmla="*/ 1148 h 1578"/>
                <a:gd name="T4" fmla="*/ 1680 w 1830"/>
                <a:gd name="T5" fmla="*/ 800 h 1578"/>
                <a:gd name="T6" fmla="*/ 787 w 1830"/>
                <a:gd name="T7" fmla="*/ 181 h 1578"/>
                <a:gd name="T8" fmla="*/ 980 w 1830"/>
                <a:gd name="T9" fmla="*/ 148 h 1578"/>
                <a:gd name="T10" fmla="*/ 421 w 1830"/>
                <a:gd name="T11" fmla="*/ 0 h 1578"/>
                <a:gd name="T12" fmla="*/ 0 w 1830"/>
                <a:gd name="T13" fmla="*/ 392 h 1578"/>
                <a:gd name="T14" fmla="*/ 152 w 1830"/>
                <a:gd name="T15" fmla="*/ 368 h 1578"/>
                <a:gd name="T16" fmla="*/ 1830 w 1830"/>
                <a:gd name="T17" fmla="*/ 1466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0" h="1578">
                  <a:moveTo>
                    <a:pt x="1830" y="1466"/>
                  </a:moveTo>
                  <a:lnTo>
                    <a:pt x="1578" y="1148"/>
                  </a:lnTo>
                  <a:lnTo>
                    <a:pt x="1680" y="800"/>
                  </a:lnTo>
                  <a:cubicBezTo>
                    <a:pt x="1494" y="853"/>
                    <a:pt x="896" y="600"/>
                    <a:pt x="787" y="181"/>
                  </a:cubicBezTo>
                  <a:lnTo>
                    <a:pt x="980" y="148"/>
                  </a:lnTo>
                  <a:lnTo>
                    <a:pt x="421" y="0"/>
                  </a:lnTo>
                  <a:lnTo>
                    <a:pt x="0" y="392"/>
                  </a:lnTo>
                  <a:lnTo>
                    <a:pt x="152" y="368"/>
                  </a:lnTo>
                  <a:cubicBezTo>
                    <a:pt x="174" y="764"/>
                    <a:pt x="782" y="1578"/>
                    <a:pt x="1830" y="14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101882" tIns="50941" rIns="101882" bIns="50941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Freeform 2"/>
            <p:cNvSpPr/>
            <p:nvPr/>
          </p:nvSpPr>
          <p:spPr bwMode="auto">
            <a:xfrm>
              <a:off x="2743200" y="804862"/>
              <a:ext cx="2663825" cy="3009900"/>
            </a:xfrm>
            <a:custGeom>
              <a:avLst/>
              <a:gdLst>
                <a:gd name="T0" fmla="*/ 184 w 1678"/>
                <a:gd name="T1" fmla="*/ 1896 h 1896"/>
                <a:gd name="T2" fmla="*/ 490 w 1678"/>
                <a:gd name="T3" fmla="*/ 1632 h 1896"/>
                <a:gd name="T4" fmla="*/ 850 w 1678"/>
                <a:gd name="T5" fmla="*/ 1740 h 1896"/>
                <a:gd name="T6" fmla="*/ 1498 w 1678"/>
                <a:gd name="T7" fmla="*/ 828 h 1896"/>
                <a:gd name="T8" fmla="*/ 1540 w 1678"/>
                <a:gd name="T9" fmla="*/ 1020 h 1896"/>
                <a:gd name="T10" fmla="*/ 1678 w 1678"/>
                <a:gd name="T11" fmla="*/ 456 h 1896"/>
                <a:gd name="T12" fmla="*/ 1296 w 1678"/>
                <a:gd name="T13" fmla="*/ 0 h 1896"/>
                <a:gd name="T14" fmla="*/ 1336 w 1678"/>
                <a:gd name="T15" fmla="*/ 168 h 1896"/>
                <a:gd name="T16" fmla="*/ 184 w 1678"/>
                <a:gd name="T17" fmla="*/ 1896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1896">
                  <a:moveTo>
                    <a:pt x="184" y="1896"/>
                  </a:moveTo>
                  <a:lnTo>
                    <a:pt x="490" y="1632"/>
                  </a:lnTo>
                  <a:lnTo>
                    <a:pt x="850" y="1740"/>
                  </a:lnTo>
                  <a:cubicBezTo>
                    <a:pt x="826" y="1308"/>
                    <a:pt x="1044" y="922"/>
                    <a:pt x="1498" y="828"/>
                  </a:cubicBezTo>
                  <a:lnTo>
                    <a:pt x="1540" y="1020"/>
                  </a:lnTo>
                  <a:lnTo>
                    <a:pt x="1678" y="456"/>
                  </a:lnTo>
                  <a:lnTo>
                    <a:pt x="1296" y="0"/>
                  </a:lnTo>
                  <a:lnTo>
                    <a:pt x="1336" y="168"/>
                  </a:lnTo>
                  <a:cubicBezTo>
                    <a:pt x="1114" y="180"/>
                    <a:pt x="0" y="728"/>
                    <a:pt x="184" y="18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101882" tIns="50941" rIns="101882" bIns="50941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42474" y="1462477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880730" y="2016899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668231" y="1977307"/>
            <a:ext cx="265814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342474" y="4041775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880730" y="4596197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3668231" y="4556605"/>
            <a:ext cx="265814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204859" y="1462477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8204859" y="2016899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8311189" y="1977307"/>
            <a:ext cx="265814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204859" y="4041775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8204859" y="4596197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8311189" y="4556605"/>
            <a:ext cx="265814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670900" y="2349500"/>
            <a:ext cx="7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200" dirty="0">
                <a:solidFill>
                  <a:schemeClr val="bg1"/>
                </a:solidFill>
              </a:rPr>
              <a:t>01</a:t>
            </a:r>
            <a:endParaRPr lang="zh-CN" altLang="en-US" sz="2400" b="1" spc="2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79309" y="2349500"/>
            <a:ext cx="7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200" dirty="0">
                <a:solidFill>
                  <a:schemeClr val="bg1"/>
                </a:solidFill>
              </a:rPr>
              <a:t>02</a:t>
            </a:r>
            <a:endParaRPr lang="zh-CN" altLang="en-US" sz="2400" b="1" spc="2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70900" y="4223287"/>
            <a:ext cx="7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200" dirty="0">
                <a:solidFill>
                  <a:schemeClr val="bg1"/>
                </a:solidFill>
              </a:rPr>
              <a:t>04</a:t>
            </a:r>
            <a:endParaRPr lang="zh-CN" altLang="en-US" sz="2400" b="1" spc="2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79309" y="4223287"/>
            <a:ext cx="7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200" dirty="0">
                <a:solidFill>
                  <a:schemeClr val="bg1"/>
                </a:solidFill>
              </a:rPr>
              <a:t>03</a:t>
            </a:r>
            <a:endParaRPr lang="zh-CN" altLang="en-US" sz="2400" b="1" spc="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柱状图页面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751652" y="1085222"/>
          <a:ext cx="5875290" cy="5092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椭圆 29"/>
          <p:cNvSpPr/>
          <p:nvPr/>
        </p:nvSpPr>
        <p:spPr>
          <a:xfrm>
            <a:off x="7007492" y="4459691"/>
            <a:ext cx="363794" cy="363794"/>
          </a:xfrm>
          <a:prstGeom prst="ellipse">
            <a:avLst/>
          </a:prstGeom>
          <a:solidFill>
            <a:schemeClr val="accent3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51584" y="4480517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7051584" y="4962525"/>
            <a:ext cx="4341253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sp>
        <p:nvSpPr>
          <p:cNvPr id="6" name="椭圆 5"/>
          <p:cNvSpPr/>
          <p:nvPr/>
        </p:nvSpPr>
        <p:spPr>
          <a:xfrm>
            <a:off x="7007492" y="126841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51584" y="1289239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7051584" y="1771247"/>
            <a:ext cx="4341253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sp>
        <p:nvSpPr>
          <p:cNvPr id="26" name="椭圆 25"/>
          <p:cNvSpPr/>
          <p:nvPr/>
        </p:nvSpPr>
        <p:spPr>
          <a:xfrm>
            <a:off x="7007492" y="2864052"/>
            <a:ext cx="363794" cy="363794"/>
          </a:xfrm>
          <a:prstGeom prst="ellipse">
            <a:avLst/>
          </a:prstGeom>
          <a:solidFill>
            <a:schemeClr val="accent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51584" y="2884878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28" name="矩形 27"/>
          <p:cNvSpPr/>
          <p:nvPr/>
        </p:nvSpPr>
        <p:spPr>
          <a:xfrm>
            <a:off x="7051584" y="3366886"/>
            <a:ext cx="4341253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7167716" y="2684206"/>
            <a:ext cx="4139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167716" y="4306529"/>
            <a:ext cx="4139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/>
        </p:nvGraphicFramePr>
        <p:xfrm>
          <a:off x="5675418" y="1060639"/>
          <a:ext cx="5912465" cy="5076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条形图页面</a:t>
            </a:r>
          </a:p>
        </p:txBody>
      </p:sp>
      <p:sp>
        <p:nvSpPr>
          <p:cNvPr id="4" name="椭圆 3"/>
          <p:cNvSpPr/>
          <p:nvPr/>
        </p:nvSpPr>
        <p:spPr>
          <a:xfrm>
            <a:off x="839788" y="1268413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3880" y="1289239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883880" y="1771247"/>
            <a:ext cx="4341253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sp>
        <p:nvSpPr>
          <p:cNvPr id="8" name="椭圆 7"/>
          <p:cNvSpPr/>
          <p:nvPr/>
        </p:nvSpPr>
        <p:spPr>
          <a:xfrm>
            <a:off x="839788" y="2864052"/>
            <a:ext cx="363794" cy="363794"/>
          </a:xfrm>
          <a:prstGeom prst="ellipse">
            <a:avLst/>
          </a:prstGeom>
          <a:solidFill>
            <a:schemeClr val="accent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3880" y="2884878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883880" y="3366886"/>
            <a:ext cx="4341253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sp>
        <p:nvSpPr>
          <p:cNvPr id="12" name="椭圆 11"/>
          <p:cNvSpPr/>
          <p:nvPr/>
        </p:nvSpPr>
        <p:spPr>
          <a:xfrm>
            <a:off x="839788" y="4459691"/>
            <a:ext cx="363794" cy="363794"/>
          </a:xfrm>
          <a:prstGeom prst="ellipse">
            <a:avLst/>
          </a:prstGeom>
          <a:solidFill>
            <a:schemeClr val="accent3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3880" y="4480517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883880" y="4962525"/>
            <a:ext cx="4341253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000012" y="2684206"/>
            <a:ext cx="4139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00012" y="4306529"/>
            <a:ext cx="4139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饼状图页面</a:t>
            </a:r>
          </a:p>
        </p:txBody>
      </p:sp>
      <p:graphicFrame>
        <p:nvGraphicFramePr>
          <p:cNvPr id="18" name="图表 17"/>
          <p:cNvGraphicFramePr/>
          <p:nvPr/>
        </p:nvGraphicFramePr>
        <p:xfrm>
          <a:off x="372665" y="1219890"/>
          <a:ext cx="2978466" cy="2563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750153" y="3769756"/>
            <a:ext cx="22984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输入数据结论</a:t>
            </a:r>
          </a:p>
        </p:txBody>
      </p:sp>
      <p:sp>
        <p:nvSpPr>
          <p:cNvPr id="29" name="矩形 28"/>
          <p:cNvSpPr/>
          <p:nvPr/>
        </p:nvSpPr>
        <p:spPr>
          <a:xfrm>
            <a:off x="615403" y="4230483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3195328" y="1213030"/>
          <a:ext cx="2978466" cy="2563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3573451" y="3776616"/>
            <a:ext cx="22984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输入数据结论</a:t>
            </a:r>
          </a:p>
        </p:txBody>
      </p:sp>
      <p:sp>
        <p:nvSpPr>
          <p:cNvPr id="38" name="矩形 37"/>
          <p:cNvSpPr/>
          <p:nvPr/>
        </p:nvSpPr>
        <p:spPr>
          <a:xfrm>
            <a:off x="3438066" y="4237343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aphicFrame>
        <p:nvGraphicFramePr>
          <p:cNvPr id="19" name="图表 18"/>
          <p:cNvGraphicFramePr/>
          <p:nvPr/>
        </p:nvGraphicFramePr>
        <p:xfrm>
          <a:off x="6017991" y="1213030"/>
          <a:ext cx="2978466" cy="2563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6396114" y="3776616"/>
            <a:ext cx="22984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输入数据结论</a:t>
            </a:r>
          </a:p>
        </p:txBody>
      </p:sp>
      <p:sp>
        <p:nvSpPr>
          <p:cNvPr id="41" name="矩形 40"/>
          <p:cNvSpPr/>
          <p:nvPr/>
        </p:nvSpPr>
        <p:spPr>
          <a:xfrm>
            <a:off x="6260729" y="4237343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8840653" y="1213030"/>
          <a:ext cx="2978466" cy="2563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9218776" y="3776616"/>
            <a:ext cx="22984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输入数据结论</a:t>
            </a:r>
          </a:p>
        </p:txBody>
      </p:sp>
      <p:sp>
        <p:nvSpPr>
          <p:cNvPr id="44" name="矩形 43"/>
          <p:cNvSpPr/>
          <p:nvPr/>
        </p:nvSpPr>
        <p:spPr>
          <a:xfrm>
            <a:off x="9083391" y="4237343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004898">
                        <a:lumMod val="82000"/>
                        <a:lumOff val="18000"/>
                      </a:srgbClr>
                    </a:gs>
                    <a:gs pos="0">
                      <a:srgbClr val="004898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04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004898">
                      <a:lumMod val="82000"/>
                      <a:lumOff val="18000"/>
                    </a:srgbClr>
                  </a:gs>
                  <a:gs pos="0">
                    <a:srgbClr val="004898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阿里巴巴普惠体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4522" y="2635663"/>
            <a:ext cx="47167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004898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rPr>
              <a:t>请输入你的标题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7988" y="3466660"/>
            <a:ext cx="460685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B" panose="00020600040101010101" pitchFamily="18" charset="-122"/>
                <a:cs typeface="+mn-cs"/>
              </a:rPr>
              <a:t>THIS IS A TRANSITION PAGE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B" panose="00020600040101010101" pitchFamily="18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建筑的高楼大厦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5" t="9339" r="6836" b="549"/>
          <a:stretch>
            <a:fillRect/>
          </a:stretch>
        </p:blipFill>
        <p:spPr>
          <a:xfrm>
            <a:off x="5251522" y="678131"/>
            <a:ext cx="6940479" cy="6179870"/>
          </a:xfrm>
          <a:custGeom>
            <a:avLst/>
            <a:gdLst>
              <a:gd name="connsiteX0" fmla="*/ 6940479 w 6940479"/>
              <a:gd name="connsiteY0" fmla="*/ 0 h 6179870"/>
              <a:gd name="connsiteX1" fmla="*/ 6940479 w 6940479"/>
              <a:gd name="connsiteY1" fmla="*/ 6179870 h 6179870"/>
              <a:gd name="connsiteX2" fmla="*/ 0 w 6940479"/>
              <a:gd name="connsiteY2" fmla="*/ 6179870 h 6179870"/>
              <a:gd name="connsiteX3" fmla="*/ 297385 w 6940479"/>
              <a:gd name="connsiteY3" fmla="*/ 5969282 h 6179870"/>
              <a:gd name="connsiteX4" fmla="*/ 2590466 w 6940479"/>
              <a:gd name="connsiteY4" fmla="*/ 4250005 h 6179870"/>
              <a:gd name="connsiteX5" fmla="*/ 6846051 w 6940479"/>
              <a:gd name="connsiteY5" fmla="*/ 107567 h 617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0479" h="6179870">
                <a:moveTo>
                  <a:pt x="6940479" y="0"/>
                </a:moveTo>
                <a:lnTo>
                  <a:pt x="6940479" y="6179870"/>
                </a:lnTo>
                <a:lnTo>
                  <a:pt x="0" y="6179870"/>
                </a:lnTo>
                <a:lnTo>
                  <a:pt x="297385" y="5969282"/>
                </a:lnTo>
                <a:cubicBezTo>
                  <a:pt x="944508" y="5505870"/>
                  <a:pt x="1689257" y="4947367"/>
                  <a:pt x="2590466" y="4250005"/>
                </a:cubicBezTo>
                <a:cubicBezTo>
                  <a:pt x="4105807" y="3116318"/>
                  <a:pt x="5883178" y="1196649"/>
                  <a:pt x="6846051" y="107567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三项内容包含关系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4929521" y="2531070"/>
            <a:ext cx="2383674" cy="2383672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5607253" y="3704970"/>
            <a:ext cx="2383674" cy="2383672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94325" tIns="839893" rIns="306155" bIns="623147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4251789" y="3704970"/>
            <a:ext cx="2383674" cy="2383672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5607253" y="3917015"/>
            <a:ext cx="1028210" cy="1959582"/>
          </a:xfrm>
          <a:custGeom>
            <a:avLst/>
            <a:gdLst>
              <a:gd name="connsiteX0" fmla="*/ 565812 w 1131624"/>
              <a:gd name="connsiteY0" fmla="*/ 0 h 2156670"/>
              <a:gd name="connsiteX1" fmla="*/ 654284 w 1131624"/>
              <a:gd name="connsiteY1" fmla="*/ 66158 h 2156670"/>
              <a:gd name="connsiteX2" fmla="*/ 1131624 w 1131624"/>
              <a:gd name="connsiteY2" fmla="*/ 1078335 h 2156670"/>
              <a:gd name="connsiteX3" fmla="*/ 654284 w 1131624"/>
              <a:gd name="connsiteY3" fmla="*/ 2090512 h 2156670"/>
              <a:gd name="connsiteX4" fmla="*/ 565812 w 1131624"/>
              <a:gd name="connsiteY4" fmla="*/ 2156670 h 2156670"/>
              <a:gd name="connsiteX5" fmla="*/ 477340 w 1131624"/>
              <a:gd name="connsiteY5" fmla="*/ 2090512 h 2156670"/>
              <a:gd name="connsiteX6" fmla="*/ 0 w 1131624"/>
              <a:gd name="connsiteY6" fmla="*/ 1078335 h 2156670"/>
              <a:gd name="connsiteX7" fmla="*/ 477340 w 1131624"/>
              <a:gd name="connsiteY7" fmla="*/ 66158 h 215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1624" h="2156670">
                <a:moveTo>
                  <a:pt x="565812" y="0"/>
                </a:moveTo>
                <a:lnTo>
                  <a:pt x="654284" y="66158"/>
                </a:lnTo>
                <a:cubicBezTo>
                  <a:pt x="945808" y="306745"/>
                  <a:pt x="1131624" y="670840"/>
                  <a:pt x="1131624" y="1078335"/>
                </a:cubicBezTo>
                <a:cubicBezTo>
                  <a:pt x="1131624" y="1485830"/>
                  <a:pt x="945808" y="1849926"/>
                  <a:pt x="654284" y="2090512"/>
                </a:cubicBezTo>
                <a:lnTo>
                  <a:pt x="565812" y="2156670"/>
                </a:lnTo>
                <a:lnTo>
                  <a:pt x="477340" y="2090512"/>
                </a:lnTo>
                <a:cubicBezTo>
                  <a:pt x="185817" y="1849926"/>
                  <a:pt x="0" y="1485830"/>
                  <a:pt x="0" y="1078335"/>
                </a:cubicBezTo>
                <a:cubicBezTo>
                  <a:pt x="0" y="670840"/>
                  <a:pt x="185817" y="306745"/>
                  <a:pt x="477340" y="661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1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934446" y="3704970"/>
            <a:ext cx="1696093" cy="1209773"/>
          </a:xfrm>
          <a:custGeom>
            <a:avLst/>
            <a:gdLst>
              <a:gd name="connsiteX0" fmla="*/ 560392 w 1866680"/>
              <a:gd name="connsiteY0" fmla="*/ 0 h 1331448"/>
              <a:gd name="connsiteX1" fmla="*/ 1865328 w 1866680"/>
              <a:gd name="connsiteY1" fmla="*/ 1177593 h 1331448"/>
              <a:gd name="connsiteX2" fmla="*/ 1866680 w 1866680"/>
              <a:gd name="connsiteY2" fmla="*/ 1204370 h 1331448"/>
              <a:gd name="connsiteX3" fmla="*/ 1816864 w 1866680"/>
              <a:gd name="connsiteY3" fmla="*/ 1228368 h 1331448"/>
              <a:gd name="connsiteX4" fmla="*/ 1306288 w 1866680"/>
              <a:gd name="connsiteY4" fmla="*/ 1331448 h 1331448"/>
              <a:gd name="connsiteX5" fmla="*/ 1353 w 1866680"/>
              <a:gd name="connsiteY5" fmla="*/ 153856 h 1331448"/>
              <a:gd name="connsiteX6" fmla="*/ 0 w 1866680"/>
              <a:gd name="connsiteY6" fmla="*/ 127078 h 1331448"/>
              <a:gd name="connsiteX7" fmla="*/ 49816 w 1866680"/>
              <a:gd name="connsiteY7" fmla="*/ 103081 h 1331448"/>
              <a:gd name="connsiteX8" fmla="*/ 560392 w 1866680"/>
              <a:gd name="connsiteY8" fmla="*/ 0 h 133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680" h="1331448">
                <a:moveTo>
                  <a:pt x="560392" y="0"/>
                </a:moveTo>
                <a:cubicBezTo>
                  <a:pt x="1239551" y="0"/>
                  <a:pt x="1798155" y="516157"/>
                  <a:pt x="1865328" y="1177593"/>
                </a:cubicBezTo>
                <a:lnTo>
                  <a:pt x="1866680" y="1204370"/>
                </a:lnTo>
                <a:lnTo>
                  <a:pt x="1816864" y="1228368"/>
                </a:lnTo>
                <a:cubicBezTo>
                  <a:pt x="1659933" y="1294744"/>
                  <a:pt x="1487397" y="1331448"/>
                  <a:pt x="1306288" y="1331448"/>
                </a:cubicBezTo>
                <a:cubicBezTo>
                  <a:pt x="627130" y="1331448"/>
                  <a:pt x="68525" y="815292"/>
                  <a:pt x="1353" y="153856"/>
                </a:cubicBezTo>
                <a:lnTo>
                  <a:pt x="0" y="127078"/>
                </a:lnTo>
                <a:lnTo>
                  <a:pt x="49816" y="103081"/>
                </a:lnTo>
                <a:cubicBezTo>
                  <a:pt x="206747" y="36705"/>
                  <a:pt x="379283" y="0"/>
                  <a:pt x="560392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1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5612178" y="3704970"/>
            <a:ext cx="1696093" cy="1209773"/>
          </a:xfrm>
          <a:custGeom>
            <a:avLst/>
            <a:gdLst>
              <a:gd name="connsiteX0" fmla="*/ 1306288 w 1866680"/>
              <a:gd name="connsiteY0" fmla="*/ 0 h 1331448"/>
              <a:gd name="connsiteX1" fmla="*/ 1816864 w 1866680"/>
              <a:gd name="connsiteY1" fmla="*/ 103081 h 1331448"/>
              <a:gd name="connsiteX2" fmla="*/ 1866680 w 1866680"/>
              <a:gd name="connsiteY2" fmla="*/ 127078 h 1331448"/>
              <a:gd name="connsiteX3" fmla="*/ 1865328 w 1866680"/>
              <a:gd name="connsiteY3" fmla="*/ 153856 h 1331448"/>
              <a:gd name="connsiteX4" fmla="*/ 560392 w 1866680"/>
              <a:gd name="connsiteY4" fmla="*/ 1331448 h 1331448"/>
              <a:gd name="connsiteX5" fmla="*/ 49816 w 1866680"/>
              <a:gd name="connsiteY5" fmla="*/ 1228368 h 1331448"/>
              <a:gd name="connsiteX6" fmla="*/ 0 w 1866680"/>
              <a:gd name="connsiteY6" fmla="*/ 1204370 h 1331448"/>
              <a:gd name="connsiteX7" fmla="*/ 1353 w 1866680"/>
              <a:gd name="connsiteY7" fmla="*/ 1177593 h 1331448"/>
              <a:gd name="connsiteX8" fmla="*/ 1306288 w 1866680"/>
              <a:gd name="connsiteY8" fmla="*/ 0 h 133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6680" h="1331448">
                <a:moveTo>
                  <a:pt x="1306288" y="0"/>
                </a:moveTo>
                <a:cubicBezTo>
                  <a:pt x="1487397" y="0"/>
                  <a:pt x="1659933" y="36705"/>
                  <a:pt x="1816864" y="103081"/>
                </a:cubicBezTo>
                <a:lnTo>
                  <a:pt x="1866680" y="127078"/>
                </a:lnTo>
                <a:lnTo>
                  <a:pt x="1865328" y="153856"/>
                </a:lnTo>
                <a:cubicBezTo>
                  <a:pt x="1798155" y="815292"/>
                  <a:pt x="1239551" y="1331448"/>
                  <a:pt x="560392" y="1331448"/>
                </a:cubicBezTo>
                <a:cubicBezTo>
                  <a:pt x="379283" y="1331448"/>
                  <a:pt x="206747" y="1294744"/>
                  <a:pt x="49816" y="1228368"/>
                </a:cubicBezTo>
                <a:lnTo>
                  <a:pt x="0" y="1204370"/>
                </a:lnTo>
                <a:lnTo>
                  <a:pt x="1353" y="1177593"/>
                </a:lnTo>
                <a:cubicBezTo>
                  <a:pt x="68525" y="516157"/>
                  <a:pt x="627130" y="0"/>
                  <a:pt x="130628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1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882012" y="4914743"/>
            <a:ext cx="723946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7636757" y="4914743"/>
            <a:ext cx="723946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6200000" flipH="1">
            <a:off x="5759385" y="2301286"/>
            <a:ext cx="723946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496329" y="3142435"/>
            <a:ext cx="125005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关键词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486794" y="4668417"/>
            <a:ext cx="125005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关键词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68533" y="4672320"/>
            <a:ext cx="125005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关键词</a:t>
            </a:r>
          </a:p>
        </p:txBody>
      </p:sp>
      <p:sp>
        <p:nvSpPr>
          <p:cNvPr id="63" name="矩形 62"/>
          <p:cNvSpPr/>
          <p:nvPr/>
        </p:nvSpPr>
        <p:spPr>
          <a:xfrm>
            <a:off x="640412" y="4090168"/>
            <a:ext cx="3185487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447055" y="4090168"/>
            <a:ext cx="3185487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524096" y="1038257"/>
            <a:ext cx="3143809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蓝色的天空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0" r="14118"/>
          <a:stretch>
            <a:fillRect/>
          </a:stretch>
        </p:blipFill>
        <p:spPr>
          <a:xfrm>
            <a:off x="685800" y="0"/>
            <a:ext cx="5032668" cy="6858000"/>
          </a:xfrm>
          <a:custGeom>
            <a:avLst/>
            <a:gdLst>
              <a:gd name="connsiteX0" fmla="*/ 0 w 5032668"/>
              <a:gd name="connsiteY0" fmla="*/ 0 h 6858000"/>
              <a:gd name="connsiteX1" fmla="*/ 3846276 w 5032668"/>
              <a:gd name="connsiteY1" fmla="*/ 0 h 6858000"/>
              <a:gd name="connsiteX2" fmla="*/ 3961000 w 5032668"/>
              <a:gd name="connsiteY2" fmla="*/ 138567 h 6858000"/>
              <a:gd name="connsiteX3" fmla="*/ 4421044 w 5032668"/>
              <a:gd name="connsiteY3" fmla="*/ 748918 h 6858000"/>
              <a:gd name="connsiteX4" fmla="*/ 4717432 w 5032668"/>
              <a:gd name="connsiteY4" fmla="*/ 1428185 h 6858000"/>
              <a:gd name="connsiteX5" fmla="*/ 4744849 w 5032668"/>
              <a:gd name="connsiteY5" fmla="*/ 1515025 h 6858000"/>
              <a:gd name="connsiteX6" fmla="*/ 4807568 w 5032668"/>
              <a:gd name="connsiteY6" fmla="*/ 1747543 h 6858000"/>
              <a:gd name="connsiteX7" fmla="*/ 5032668 w 5032668"/>
              <a:gd name="connsiteY7" fmla="*/ 3535933 h 6858000"/>
              <a:gd name="connsiteX8" fmla="*/ 5032648 w 5032668"/>
              <a:gd name="connsiteY8" fmla="*/ 3547103 h 6858000"/>
              <a:gd name="connsiteX9" fmla="*/ 5030426 w 5032668"/>
              <a:gd name="connsiteY9" fmla="*/ 3590665 h 6858000"/>
              <a:gd name="connsiteX10" fmla="*/ 4645689 w 5032668"/>
              <a:gd name="connsiteY10" fmla="*/ 5921351 h 6858000"/>
              <a:gd name="connsiteX11" fmla="*/ 4321369 w 5032668"/>
              <a:gd name="connsiteY11" fmla="*/ 6776967 h 6858000"/>
              <a:gd name="connsiteX12" fmla="*/ 4283765 w 5032668"/>
              <a:gd name="connsiteY12" fmla="*/ 6858000 h 6858000"/>
              <a:gd name="connsiteX13" fmla="*/ 0 w 503266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2668" h="6858000">
                <a:moveTo>
                  <a:pt x="0" y="0"/>
                </a:moveTo>
                <a:lnTo>
                  <a:pt x="3846276" y="0"/>
                </a:lnTo>
                <a:lnTo>
                  <a:pt x="3961000" y="138567"/>
                </a:lnTo>
                <a:cubicBezTo>
                  <a:pt x="4112093" y="325130"/>
                  <a:pt x="4266824" y="528783"/>
                  <a:pt x="4421044" y="748918"/>
                </a:cubicBezTo>
                <a:cubicBezTo>
                  <a:pt x="4540014" y="963474"/>
                  <a:pt x="4637520" y="1193975"/>
                  <a:pt x="4717432" y="1428185"/>
                </a:cubicBezTo>
                <a:lnTo>
                  <a:pt x="4744849" y="1515025"/>
                </a:lnTo>
                <a:lnTo>
                  <a:pt x="4807568" y="1747543"/>
                </a:lnTo>
                <a:cubicBezTo>
                  <a:pt x="5020869" y="2604511"/>
                  <a:pt x="5032312" y="3401691"/>
                  <a:pt x="5032668" y="3535933"/>
                </a:cubicBezTo>
                <a:lnTo>
                  <a:pt x="5032648" y="3547103"/>
                </a:lnTo>
                <a:lnTo>
                  <a:pt x="5030426" y="3590665"/>
                </a:lnTo>
                <a:cubicBezTo>
                  <a:pt x="4993582" y="4164760"/>
                  <a:pt x="4815989" y="5312871"/>
                  <a:pt x="4645689" y="5921351"/>
                </a:cubicBezTo>
                <a:cubicBezTo>
                  <a:pt x="4589332" y="6149568"/>
                  <a:pt x="4460452" y="6468032"/>
                  <a:pt x="4321369" y="6776967"/>
                </a:cubicBezTo>
                <a:lnTo>
                  <a:pt x="42837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椭圆 34"/>
          <p:cNvSpPr/>
          <p:nvPr/>
        </p:nvSpPr>
        <p:spPr>
          <a:xfrm>
            <a:off x="7220482" y="906554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1</a:t>
            </a:r>
            <a:endParaRPr lang="zh-CN" altLang="en-US" sz="2800" b="1" dirty="0">
              <a:solidFill>
                <a:schemeClr val="bg1"/>
              </a:solidFill>
              <a:ea typeface="阿里巴巴普惠体 B" panose="00020600040101010101" pitchFamily="18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36" name="文本框 35" descr="7b0a20202020227461726765744d6f64756c65223a20226b6f6e6c696e65666f6e7473220a7d0a"/>
          <p:cNvSpPr txBox="1"/>
          <p:nvPr/>
        </p:nvSpPr>
        <p:spPr>
          <a:xfrm>
            <a:off x="7874163" y="867266"/>
            <a:ext cx="2545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请输入小标题</a:t>
            </a:r>
          </a:p>
        </p:txBody>
      </p:sp>
      <p:sp>
        <p:nvSpPr>
          <p:cNvPr id="37" name="椭圆 36"/>
          <p:cNvSpPr/>
          <p:nvPr/>
        </p:nvSpPr>
        <p:spPr>
          <a:xfrm>
            <a:off x="7220482" y="1811865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ea typeface="阿里巴巴普惠体 B" panose="00020600040101010101" pitchFamily="18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74163" y="1772533"/>
            <a:ext cx="2545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请输入小标题</a:t>
            </a:r>
          </a:p>
        </p:txBody>
      </p:sp>
      <p:sp>
        <p:nvSpPr>
          <p:cNvPr id="39" name="椭圆 38"/>
          <p:cNvSpPr/>
          <p:nvPr/>
        </p:nvSpPr>
        <p:spPr>
          <a:xfrm>
            <a:off x="7220482" y="2717176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3</a:t>
            </a:r>
            <a:endParaRPr lang="zh-CN" altLang="en-US" sz="2800" b="1" dirty="0">
              <a:solidFill>
                <a:schemeClr val="bg1"/>
              </a:solidFill>
              <a:ea typeface="阿里巴巴普惠体 B" panose="00020600040101010101" pitchFamily="18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74163" y="2693969"/>
            <a:ext cx="2545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请输入小标题</a:t>
            </a:r>
          </a:p>
        </p:txBody>
      </p:sp>
      <p:sp>
        <p:nvSpPr>
          <p:cNvPr id="41" name="椭圆 40"/>
          <p:cNvSpPr/>
          <p:nvPr/>
        </p:nvSpPr>
        <p:spPr>
          <a:xfrm>
            <a:off x="7220482" y="3622487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4</a:t>
            </a:r>
            <a:endParaRPr lang="zh-CN" altLang="en-US" sz="2800" b="1" dirty="0">
              <a:solidFill>
                <a:schemeClr val="bg1"/>
              </a:solidFill>
              <a:ea typeface="阿里巴巴普惠体 B" panose="00020600040101010101" pitchFamily="18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874162" y="3592317"/>
            <a:ext cx="2545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请输入小标题</a:t>
            </a:r>
          </a:p>
        </p:txBody>
      </p:sp>
      <p:sp>
        <p:nvSpPr>
          <p:cNvPr id="43" name="椭圆 42"/>
          <p:cNvSpPr/>
          <p:nvPr/>
        </p:nvSpPr>
        <p:spPr>
          <a:xfrm>
            <a:off x="7220482" y="4527798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5</a:t>
            </a:r>
            <a:endParaRPr lang="zh-CN" altLang="en-US" sz="2800" b="1" dirty="0">
              <a:solidFill>
                <a:schemeClr val="bg1"/>
              </a:solidFill>
              <a:ea typeface="阿里巴巴普惠体 B" panose="00020600040101010101" pitchFamily="18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874162" y="4497584"/>
            <a:ext cx="2545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请输入小标题</a:t>
            </a:r>
          </a:p>
        </p:txBody>
      </p:sp>
      <p:sp>
        <p:nvSpPr>
          <p:cNvPr id="45" name="椭圆 44"/>
          <p:cNvSpPr/>
          <p:nvPr/>
        </p:nvSpPr>
        <p:spPr>
          <a:xfrm>
            <a:off x="7220482" y="5433109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6</a:t>
            </a:r>
            <a:endParaRPr lang="zh-CN" altLang="en-US" sz="2800" b="1" dirty="0">
              <a:solidFill>
                <a:schemeClr val="bg1"/>
              </a:solidFill>
              <a:ea typeface="阿里巴巴普惠体 B" panose="00020600040101010101" pitchFamily="18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874163" y="5409902"/>
            <a:ext cx="2545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请输入小标题</a:t>
            </a:r>
          </a:p>
        </p:txBody>
      </p:sp>
      <p:sp>
        <p:nvSpPr>
          <p:cNvPr id="21" name="任意多边形: 形状 20"/>
          <p:cNvSpPr/>
          <p:nvPr/>
        </p:nvSpPr>
        <p:spPr>
          <a:xfrm rot="16445342">
            <a:off x="1662486" y="2673439"/>
            <a:ext cx="6879924" cy="1490641"/>
          </a:xfrm>
          <a:custGeom>
            <a:avLst/>
            <a:gdLst>
              <a:gd name="connsiteX0" fmla="*/ 4086232 w 6879924"/>
              <a:gd name="connsiteY0" fmla="*/ 1341413 h 1490641"/>
              <a:gd name="connsiteX1" fmla="*/ 4081925 w 6879924"/>
              <a:gd name="connsiteY1" fmla="*/ 1339209 h 1490641"/>
              <a:gd name="connsiteX2" fmla="*/ 4068626 w 6879924"/>
              <a:gd name="connsiteY2" fmla="*/ 1342473 h 1490641"/>
              <a:gd name="connsiteX3" fmla="*/ 6824793 w 6879924"/>
              <a:gd name="connsiteY3" fmla="*/ 0 h 1490641"/>
              <a:gd name="connsiteX4" fmla="*/ 6879924 w 6879924"/>
              <a:gd name="connsiteY4" fmla="*/ 771187 h 1490641"/>
              <a:gd name="connsiteX5" fmla="*/ 6704375 w 6879924"/>
              <a:gd name="connsiteY5" fmla="*/ 832706 h 1490641"/>
              <a:gd name="connsiteX6" fmla="*/ 5459421 w 6879924"/>
              <a:gd name="connsiteY6" fmla="*/ 1206666 h 1490641"/>
              <a:gd name="connsiteX7" fmla="*/ 5162629 w 6879924"/>
              <a:gd name="connsiteY7" fmla="*/ 1259695 h 1490641"/>
              <a:gd name="connsiteX8" fmla="*/ 5160675 w 6879924"/>
              <a:gd name="connsiteY8" fmla="*/ 1259881 h 1490641"/>
              <a:gd name="connsiteX9" fmla="*/ 5033958 w 6879924"/>
              <a:gd name="connsiteY9" fmla="*/ 1280976 h 1490641"/>
              <a:gd name="connsiteX10" fmla="*/ 2671293 w 6879924"/>
              <a:gd name="connsiteY10" fmla="*/ 1485952 h 1490641"/>
              <a:gd name="connsiteX11" fmla="*/ 258233 w 6879924"/>
              <a:gd name="connsiteY11" fmla="*/ 1290781 h 1490641"/>
              <a:gd name="connsiteX12" fmla="*/ 27634 w 6879924"/>
              <a:gd name="connsiteY12" fmla="*/ 1244571 h 1490641"/>
              <a:gd name="connsiteX13" fmla="*/ 0 w 6879924"/>
              <a:gd name="connsiteY13" fmla="*/ 858015 h 1490641"/>
              <a:gd name="connsiteX14" fmla="*/ 83509 w 6879924"/>
              <a:gd name="connsiteY14" fmla="*/ 889746 h 1490641"/>
              <a:gd name="connsiteX15" fmla="*/ 960073 w 6879924"/>
              <a:gd name="connsiteY15" fmla="*/ 1152229 h 1490641"/>
              <a:gd name="connsiteX16" fmla="*/ 3312261 w 6879924"/>
              <a:gd name="connsiteY16" fmla="*/ 1369794 h 1490641"/>
              <a:gd name="connsiteX17" fmla="*/ 3355870 w 6879924"/>
              <a:gd name="connsiteY17" fmla="*/ 1368904 h 1490641"/>
              <a:gd name="connsiteX18" fmla="*/ 3367013 w 6879924"/>
              <a:gd name="connsiteY18" fmla="*/ 1368127 h 1490641"/>
              <a:gd name="connsiteX19" fmla="*/ 6249943 w 6879924"/>
              <a:gd name="connsiteY19" fmla="*/ 501350 h 1490641"/>
              <a:gd name="connsiteX20" fmla="*/ 6645038 w 6879924"/>
              <a:gd name="connsiteY20" fmla="*/ 164427 h 149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9924" h="1490641">
                <a:moveTo>
                  <a:pt x="4086232" y="1341413"/>
                </a:moveTo>
                <a:lnTo>
                  <a:pt x="4081925" y="1339209"/>
                </a:lnTo>
                <a:lnTo>
                  <a:pt x="4068626" y="1342473"/>
                </a:lnTo>
                <a:close/>
                <a:moveTo>
                  <a:pt x="6824793" y="0"/>
                </a:moveTo>
                <a:lnTo>
                  <a:pt x="6879924" y="771187"/>
                </a:lnTo>
                <a:lnTo>
                  <a:pt x="6704375" y="832706"/>
                </a:lnTo>
                <a:cubicBezTo>
                  <a:pt x="6013260" y="1093058"/>
                  <a:pt x="5771971" y="1130800"/>
                  <a:pt x="5459421" y="1206666"/>
                </a:cubicBezTo>
                <a:cubicBezTo>
                  <a:pt x="5342216" y="1235116"/>
                  <a:pt x="5245607" y="1250444"/>
                  <a:pt x="5162629" y="1259695"/>
                </a:cubicBezTo>
                <a:lnTo>
                  <a:pt x="5160675" y="1259881"/>
                </a:lnTo>
                <a:lnTo>
                  <a:pt x="5033958" y="1280976"/>
                </a:lnTo>
                <a:cubicBezTo>
                  <a:pt x="4461008" y="1374286"/>
                  <a:pt x="3426313" y="1518496"/>
                  <a:pt x="2671293" y="1485952"/>
                </a:cubicBezTo>
                <a:cubicBezTo>
                  <a:pt x="1458291" y="1453408"/>
                  <a:pt x="838847" y="1396826"/>
                  <a:pt x="258233" y="1290781"/>
                </a:cubicBezTo>
                <a:lnTo>
                  <a:pt x="27634" y="1244571"/>
                </a:lnTo>
                <a:lnTo>
                  <a:pt x="0" y="858015"/>
                </a:lnTo>
                <a:lnTo>
                  <a:pt x="83509" y="889746"/>
                </a:lnTo>
                <a:cubicBezTo>
                  <a:pt x="401575" y="1006446"/>
                  <a:pt x="728419" y="1112289"/>
                  <a:pt x="960073" y="1152229"/>
                </a:cubicBezTo>
                <a:cubicBezTo>
                  <a:pt x="1579148" y="1278707"/>
                  <a:pt x="2737000" y="1373980"/>
                  <a:pt x="3312261" y="1369794"/>
                </a:cubicBezTo>
                <a:lnTo>
                  <a:pt x="3355870" y="1368904"/>
                </a:lnTo>
                <a:lnTo>
                  <a:pt x="3367013" y="1368127"/>
                </a:lnTo>
                <a:cubicBezTo>
                  <a:pt x="3561740" y="1353687"/>
                  <a:pt x="5153804" y="1215837"/>
                  <a:pt x="6249943" y="501350"/>
                </a:cubicBezTo>
                <a:cubicBezTo>
                  <a:pt x="6388995" y="388333"/>
                  <a:pt x="6520724" y="275613"/>
                  <a:pt x="6645038" y="16442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445342">
            <a:off x="1666847" y="2611338"/>
            <a:ext cx="6861694" cy="1615999"/>
          </a:xfrm>
          <a:custGeom>
            <a:avLst/>
            <a:gdLst>
              <a:gd name="connsiteX0" fmla="*/ 3931410 w 6861694"/>
              <a:gd name="connsiteY0" fmla="*/ 1466771 h 1615999"/>
              <a:gd name="connsiteX1" fmla="*/ 3927103 w 6861694"/>
              <a:gd name="connsiteY1" fmla="*/ 1464567 h 1615999"/>
              <a:gd name="connsiteX2" fmla="*/ 3913804 w 6861694"/>
              <a:gd name="connsiteY2" fmla="*/ 1467831 h 1615999"/>
              <a:gd name="connsiteX3" fmla="*/ 6861694 w 6861694"/>
              <a:gd name="connsiteY3" fmla="*/ 846923 h 1615999"/>
              <a:gd name="connsiteX4" fmla="*/ 6818919 w 6861694"/>
              <a:gd name="connsiteY4" fmla="*/ 863668 h 1615999"/>
              <a:gd name="connsiteX5" fmla="*/ 6549553 w 6861694"/>
              <a:gd name="connsiteY5" fmla="*/ 958064 h 1615999"/>
              <a:gd name="connsiteX6" fmla="*/ 5304599 w 6861694"/>
              <a:gd name="connsiteY6" fmla="*/ 1332024 h 1615999"/>
              <a:gd name="connsiteX7" fmla="*/ 5007807 w 6861694"/>
              <a:gd name="connsiteY7" fmla="*/ 1385053 h 1615999"/>
              <a:gd name="connsiteX8" fmla="*/ 5005853 w 6861694"/>
              <a:gd name="connsiteY8" fmla="*/ 1385239 h 1615999"/>
              <a:gd name="connsiteX9" fmla="*/ 4879136 w 6861694"/>
              <a:gd name="connsiteY9" fmla="*/ 1406334 h 1615999"/>
              <a:gd name="connsiteX10" fmla="*/ 2516471 w 6861694"/>
              <a:gd name="connsiteY10" fmla="*/ 1611310 h 1615999"/>
              <a:gd name="connsiteX11" fmla="*/ 103411 w 6861694"/>
              <a:gd name="connsiteY11" fmla="*/ 1416139 h 1615999"/>
              <a:gd name="connsiteX12" fmla="*/ 25772 w 6861694"/>
              <a:gd name="connsiteY12" fmla="*/ 1400581 h 1615999"/>
              <a:gd name="connsiteX13" fmla="*/ 0 w 6861694"/>
              <a:gd name="connsiteY13" fmla="*/ 1040073 h 1615999"/>
              <a:gd name="connsiteX14" fmla="*/ 245828 w 6861694"/>
              <a:gd name="connsiteY14" fmla="*/ 1126146 h 1615999"/>
              <a:gd name="connsiteX15" fmla="*/ 805251 w 6861694"/>
              <a:gd name="connsiteY15" fmla="*/ 1277587 h 1615999"/>
              <a:gd name="connsiteX16" fmla="*/ 3157439 w 6861694"/>
              <a:gd name="connsiteY16" fmla="*/ 1495152 h 1615999"/>
              <a:gd name="connsiteX17" fmla="*/ 3201048 w 6861694"/>
              <a:gd name="connsiteY17" fmla="*/ 1494262 h 1615999"/>
              <a:gd name="connsiteX18" fmla="*/ 3212191 w 6861694"/>
              <a:gd name="connsiteY18" fmla="*/ 1493485 h 1615999"/>
              <a:gd name="connsiteX19" fmla="*/ 6095121 w 6861694"/>
              <a:gd name="connsiteY19" fmla="*/ 626708 h 1615999"/>
              <a:gd name="connsiteX20" fmla="*/ 6671115 w 6861694"/>
              <a:gd name="connsiteY20" fmla="*/ 124313 h 1615999"/>
              <a:gd name="connsiteX21" fmla="*/ 6801148 w 6861694"/>
              <a:gd name="connsiteY21" fmla="*/ 0 h 16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61694" h="1615999">
                <a:moveTo>
                  <a:pt x="3931410" y="1466771"/>
                </a:moveTo>
                <a:lnTo>
                  <a:pt x="3927103" y="1464567"/>
                </a:lnTo>
                <a:lnTo>
                  <a:pt x="3913804" y="1467831"/>
                </a:lnTo>
                <a:close/>
                <a:moveTo>
                  <a:pt x="6861694" y="846923"/>
                </a:moveTo>
                <a:lnTo>
                  <a:pt x="6818919" y="863668"/>
                </a:lnTo>
                <a:cubicBezTo>
                  <a:pt x="6730320" y="896675"/>
                  <a:pt x="6640085" y="928479"/>
                  <a:pt x="6549553" y="958064"/>
                </a:cubicBezTo>
                <a:cubicBezTo>
                  <a:pt x="5858438" y="1218416"/>
                  <a:pt x="5617149" y="1256158"/>
                  <a:pt x="5304599" y="1332024"/>
                </a:cubicBezTo>
                <a:cubicBezTo>
                  <a:pt x="5187394" y="1360474"/>
                  <a:pt x="5090785" y="1375802"/>
                  <a:pt x="5007807" y="1385053"/>
                </a:cubicBezTo>
                <a:lnTo>
                  <a:pt x="5005853" y="1385239"/>
                </a:lnTo>
                <a:lnTo>
                  <a:pt x="4879136" y="1406334"/>
                </a:lnTo>
                <a:cubicBezTo>
                  <a:pt x="4306185" y="1499644"/>
                  <a:pt x="3271491" y="1643854"/>
                  <a:pt x="2516471" y="1611310"/>
                </a:cubicBezTo>
                <a:cubicBezTo>
                  <a:pt x="1303470" y="1578766"/>
                  <a:pt x="684025" y="1522184"/>
                  <a:pt x="103411" y="1416139"/>
                </a:cubicBezTo>
                <a:lnTo>
                  <a:pt x="25772" y="1400581"/>
                </a:lnTo>
                <a:lnTo>
                  <a:pt x="0" y="1040073"/>
                </a:lnTo>
                <a:lnTo>
                  <a:pt x="245828" y="1126146"/>
                </a:lnTo>
                <a:cubicBezTo>
                  <a:pt x="454072" y="1195043"/>
                  <a:pt x="650815" y="1250960"/>
                  <a:pt x="805251" y="1277587"/>
                </a:cubicBezTo>
                <a:cubicBezTo>
                  <a:pt x="1424326" y="1404065"/>
                  <a:pt x="2582178" y="1499338"/>
                  <a:pt x="3157439" y="1495152"/>
                </a:cubicBezTo>
                <a:lnTo>
                  <a:pt x="3201048" y="1494262"/>
                </a:lnTo>
                <a:lnTo>
                  <a:pt x="3212191" y="1493485"/>
                </a:lnTo>
                <a:cubicBezTo>
                  <a:pt x="3406918" y="1479045"/>
                  <a:pt x="4998982" y="1341195"/>
                  <a:pt x="6095121" y="626708"/>
                </a:cubicBezTo>
                <a:cubicBezTo>
                  <a:pt x="6303699" y="457183"/>
                  <a:pt x="6495800" y="288324"/>
                  <a:pt x="6671115" y="124313"/>
                </a:cubicBezTo>
                <a:lnTo>
                  <a:pt x="680114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-3090301" y="3081901"/>
            <a:ext cx="6858001" cy="6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-717550" y="1973628"/>
            <a:ext cx="13627100" cy="1198651"/>
            <a:chOff x="-25400" y="1824773"/>
            <a:chExt cx="13627100" cy="1198651"/>
          </a:xfrm>
        </p:grpSpPr>
        <p:sp>
          <p:nvSpPr>
            <p:cNvPr id="114" name="任意多边形: 形状 113"/>
            <p:cNvSpPr/>
            <p:nvPr/>
          </p:nvSpPr>
          <p:spPr>
            <a:xfrm>
              <a:off x="-25400" y="1968379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115" name="任意多边形: 形状 114"/>
            <p:cNvSpPr/>
            <p:nvPr/>
          </p:nvSpPr>
          <p:spPr>
            <a:xfrm flipH="1">
              <a:off x="-25400" y="1824773"/>
              <a:ext cx="13627100" cy="1055045"/>
            </a:xfrm>
            <a:custGeom>
              <a:avLst/>
              <a:gdLst>
                <a:gd name="connsiteX0" fmla="*/ 0 w 13627100"/>
                <a:gd name="connsiteY0" fmla="*/ 508121 h 1055045"/>
                <a:gd name="connsiteX1" fmla="*/ 1752600 w 13627100"/>
                <a:gd name="connsiteY1" fmla="*/ 38221 h 1055045"/>
                <a:gd name="connsiteX2" fmla="*/ 4800600 w 13627100"/>
                <a:gd name="connsiteY2" fmla="*/ 978021 h 1055045"/>
                <a:gd name="connsiteX3" fmla="*/ 8343900 w 13627100"/>
                <a:gd name="connsiteY3" fmla="*/ 121 h 1055045"/>
                <a:gd name="connsiteX4" fmla="*/ 11417300 w 13627100"/>
                <a:gd name="connsiteY4" fmla="*/ 1054221 h 1055045"/>
                <a:gd name="connsiteX5" fmla="*/ 13627100 w 13627100"/>
                <a:gd name="connsiteY5" fmla="*/ 190621 h 1055045"/>
                <a:gd name="connsiteX6" fmla="*/ 13627100 w 13627100"/>
                <a:gd name="connsiteY6" fmla="*/ 190621 h 10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7100" h="1055045">
                  <a:moveTo>
                    <a:pt x="0" y="508121"/>
                  </a:moveTo>
                  <a:cubicBezTo>
                    <a:pt x="476250" y="234012"/>
                    <a:pt x="952500" y="-40096"/>
                    <a:pt x="1752600" y="38221"/>
                  </a:cubicBezTo>
                  <a:cubicBezTo>
                    <a:pt x="2552700" y="116538"/>
                    <a:pt x="3702050" y="984371"/>
                    <a:pt x="4800600" y="978021"/>
                  </a:cubicBezTo>
                  <a:cubicBezTo>
                    <a:pt x="5899150" y="971671"/>
                    <a:pt x="7241117" y="-12579"/>
                    <a:pt x="8343900" y="121"/>
                  </a:cubicBezTo>
                  <a:cubicBezTo>
                    <a:pt x="9446683" y="12821"/>
                    <a:pt x="10536767" y="1022471"/>
                    <a:pt x="11417300" y="1054221"/>
                  </a:cubicBezTo>
                  <a:cubicBezTo>
                    <a:pt x="12297833" y="1085971"/>
                    <a:pt x="13627100" y="190621"/>
                    <a:pt x="13627100" y="190621"/>
                  </a:cubicBezTo>
                  <a:lnTo>
                    <a:pt x="13627100" y="190621"/>
                  </a:lnTo>
                </a:path>
              </a:pathLst>
            </a:custGeom>
            <a:noFill/>
            <a:ln>
              <a:solidFill>
                <a:schemeClr val="accent1">
                  <a:lumMod val="20000"/>
                  <a:lumOff val="80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多项内容并列关系</a:t>
            </a:r>
          </a:p>
        </p:txBody>
      </p:sp>
      <p:sp>
        <p:nvSpPr>
          <p:cNvPr id="98" name="任意多边形: 形状 97"/>
          <p:cNvSpPr/>
          <p:nvPr/>
        </p:nvSpPr>
        <p:spPr>
          <a:xfrm rot="5400000">
            <a:off x="1031556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99" name="任意多边形: 形状 98"/>
          <p:cNvSpPr/>
          <p:nvPr/>
        </p:nvSpPr>
        <p:spPr>
          <a:xfrm rot="5400000">
            <a:off x="3777848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00" name="任意多边形: 形状 99"/>
          <p:cNvSpPr/>
          <p:nvPr/>
        </p:nvSpPr>
        <p:spPr>
          <a:xfrm rot="5400000">
            <a:off x="6524140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01" name="任意多边形: 形状 100"/>
          <p:cNvSpPr/>
          <p:nvPr/>
        </p:nvSpPr>
        <p:spPr>
          <a:xfrm rot="5400000">
            <a:off x="9270432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91489" y="3697417"/>
            <a:ext cx="19746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03" name="矩形 102"/>
          <p:cNvSpPr/>
          <p:nvPr/>
        </p:nvSpPr>
        <p:spPr>
          <a:xfrm>
            <a:off x="732295" y="4138752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3735553" y="3697386"/>
            <a:ext cx="19746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06" name="矩形 105"/>
          <p:cNvSpPr/>
          <p:nvPr/>
        </p:nvSpPr>
        <p:spPr>
          <a:xfrm>
            <a:off x="3476359" y="4138721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6481845" y="3697386"/>
            <a:ext cx="19746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09" name="矩形 108"/>
          <p:cNvSpPr/>
          <p:nvPr/>
        </p:nvSpPr>
        <p:spPr>
          <a:xfrm>
            <a:off x="6222651" y="4138721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228137" y="3697386"/>
            <a:ext cx="197460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112" name="矩形 111"/>
          <p:cNvSpPr/>
          <p:nvPr/>
        </p:nvSpPr>
        <p:spPr>
          <a:xfrm>
            <a:off x="8968943" y="4138721"/>
            <a:ext cx="2492990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4" name="图形 3" descr="书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5654" y="2040954"/>
            <a:ext cx="914400" cy="914400"/>
          </a:xfrm>
          <a:prstGeom prst="rect">
            <a:avLst/>
          </a:prstGeom>
        </p:spPr>
      </p:pic>
      <p:pic>
        <p:nvPicPr>
          <p:cNvPr id="6" name="图形 5" descr="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9362" y="2040954"/>
            <a:ext cx="914400" cy="914400"/>
          </a:xfrm>
          <a:prstGeom prst="rect">
            <a:avLst/>
          </a:prstGeom>
        </p:spPr>
      </p:pic>
      <p:pic>
        <p:nvPicPr>
          <p:cNvPr id="8" name="图形 7" descr="背包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8238" y="2040954"/>
            <a:ext cx="914400" cy="914400"/>
          </a:xfrm>
          <a:prstGeom prst="rect">
            <a:avLst/>
          </a:prstGeom>
        </p:spPr>
      </p:pic>
      <p:pic>
        <p:nvPicPr>
          <p:cNvPr id="10" name="图形 9" descr="黑板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1946" y="204095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多项内容包含关系</a:t>
            </a:r>
          </a:p>
        </p:txBody>
      </p:sp>
      <p:sp>
        <p:nvSpPr>
          <p:cNvPr id="49" name="椭圆 48"/>
          <p:cNvSpPr/>
          <p:nvPr/>
        </p:nvSpPr>
        <p:spPr>
          <a:xfrm>
            <a:off x="3136970" y="1874139"/>
            <a:ext cx="3109723" cy="3109723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789908" y="1874139"/>
            <a:ext cx="3109723" cy="3109723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sp>
        <p:nvSpPr>
          <p:cNvPr id="16" name="弧形 15"/>
          <p:cNvSpPr/>
          <p:nvPr/>
        </p:nvSpPr>
        <p:spPr>
          <a:xfrm rot="16692897">
            <a:off x="2957363" y="1723273"/>
            <a:ext cx="3411454" cy="3411455"/>
          </a:xfrm>
          <a:prstGeom prst="arc">
            <a:avLst>
              <a:gd name="adj1" fmla="val 9798822"/>
              <a:gd name="adj2" fmla="val 0"/>
            </a:avLst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487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7" name="弧形 16"/>
          <p:cNvSpPr/>
          <p:nvPr/>
        </p:nvSpPr>
        <p:spPr>
          <a:xfrm rot="4907103" flipH="1">
            <a:off x="5667781" y="1723272"/>
            <a:ext cx="3411454" cy="3411455"/>
          </a:xfrm>
          <a:prstGeom prst="arc">
            <a:avLst>
              <a:gd name="adj1" fmla="val 9798822"/>
              <a:gd name="adj2" fmla="val 0"/>
            </a:avLst>
          </a:prstGeom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487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449619" y="2161809"/>
            <a:ext cx="71398" cy="7139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449619" y="4619645"/>
            <a:ext cx="71398" cy="7139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cxnSp>
        <p:nvCxnSpPr>
          <p:cNvPr id="21" name="直接连接符 20"/>
          <p:cNvCxnSpPr>
            <a:endCxn id="18" idx="2"/>
          </p:cNvCxnSpPr>
          <p:nvPr/>
        </p:nvCxnSpPr>
        <p:spPr>
          <a:xfrm>
            <a:off x="3136970" y="2197508"/>
            <a:ext cx="312649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136970" y="4648950"/>
            <a:ext cx="312649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2976527" y="2981419"/>
            <a:ext cx="71398" cy="7139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2679480" y="3016565"/>
            <a:ext cx="312649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679480" y="3836066"/>
            <a:ext cx="312649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970831" y="3800367"/>
            <a:ext cx="71398" cy="7139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 flipH="1">
            <a:off x="8487630" y="2114226"/>
            <a:ext cx="71398" cy="7139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cxnSp>
        <p:nvCxnSpPr>
          <p:cNvPr id="29" name="直接连接符 28"/>
          <p:cNvCxnSpPr>
            <a:endCxn id="28" idx="2"/>
          </p:cNvCxnSpPr>
          <p:nvPr/>
        </p:nvCxnSpPr>
        <p:spPr>
          <a:xfrm flipH="1">
            <a:off x="8559029" y="2149925"/>
            <a:ext cx="312649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 flipH="1">
            <a:off x="8487630" y="4632651"/>
            <a:ext cx="71398" cy="7139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cxnSp>
        <p:nvCxnSpPr>
          <p:cNvPr id="31" name="直接连接符 30"/>
          <p:cNvCxnSpPr>
            <a:endCxn id="30" idx="2"/>
          </p:cNvCxnSpPr>
          <p:nvPr/>
        </p:nvCxnSpPr>
        <p:spPr>
          <a:xfrm flipH="1">
            <a:off x="8559029" y="4668350"/>
            <a:ext cx="312649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3700446" y="3553650"/>
            <a:ext cx="1982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输入关键词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353385" y="3553650"/>
            <a:ext cx="1982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输入关键词</a:t>
            </a:r>
          </a:p>
        </p:txBody>
      </p:sp>
      <p:sp>
        <p:nvSpPr>
          <p:cNvPr id="2" name="矩形 1"/>
          <p:cNvSpPr/>
          <p:nvPr/>
        </p:nvSpPr>
        <p:spPr>
          <a:xfrm>
            <a:off x="874809" y="1903444"/>
            <a:ext cx="2233304" cy="445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在这里输入关键要点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74203" y="2765605"/>
            <a:ext cx="2233304" cy="448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在这里输入关键要点</a:t>
            </a:r>
          </a:p>
        </p:txBody>
      </p:sp>
      <p:sp>
        <p:nvSpPr>
          <p:cNvPr id="57" name="矩形 56"/>
          <p:cNvSpPr/>
          <p:nvPr/>
        </p:nvSpPr>
        <p:spPr>
          <a:xfrm>
            <a:off x="484104" y="3584478"/>
            <a:ext cx="2233304" cy="448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在这里输入关键要点</a:t>
            </a:r>
          </a:p>
        </p:txBody>
      </p:sp>
      <p:sp>
        <p:nvSpPr>
          <p:cNvPr id="58" name="矩形 57"/>
          <p:cNvSpPr/>
          <p:nvPr/>
        </p:nvSpPr>
        <p:spPr>
          <a:xfrm>
            <a:off x="874809" y="4402452"/>
            <a:ext cx="2233304" cy="445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在这里输入关键要点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899628" y="1903444"/>
            <a:ext cx="2233304" cy="445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在这里输入关键要点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367552" y="2765605"/>
            <a:ext cx="2233304" cy="448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在这里输入关键要点</a:t>
            </a:r>
          </a:p>
        </p:txBody>
      </p:sp>
      <p:sp>
        <p:nvSpPr>
          <p:cNvPr id="61" name="矩形 60"/>
          <p:cNvSpPr/>
          <p:nvPr/>
        </p:nvSpPr>
        <p:spPr>
          <a:xfrm>
            <a:off x="8899278" y="4402452"/>
            <a:ext cx="2233304" cy="448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在这里输入关键要点</a:t>
            </a:r>
          </a:p>
        </p:txBody>
      </p:sp>
      <p:sp>
        <p:nvSpPr>
          <p:cNvPr id="62" name="矩形 61"/>
          <p:cNvSpPr/>
          <p:nvPr/>
        </p:nvSpPr>
        <p:spPr>
          <a:xfrm>
            <a:off x="9367552" y="3584478"/>
            <a:ext cx="2233304" cy="4458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在这里输入关键要点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8988242" y="2953701"/>
            <a:ext cx="71398" cy="7139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9035238" y="2984637"/>
            <a:ext cx="312649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9035239" y="3826540"/>
            <a:ext cx="312649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椭圆 65"/>
          <p:cNvSpPr/>
          <p:nvPr/>
        </p:nvSpPr>
        <p:spPr>
          <a:xfrm>
            <a:off x="8986053" y="3793176"/>
            <a:ext cx="71398" cy="7139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苹方 常规" panose="020B0300000000000000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36" name="图形 35" descr="书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217" y="2572234"/>
            <a:ext cx="914400" cy="914400"/>
          </a:xfrm>
          <a:prstGeom prst="rect">
            <a:avLst/>
          </a:prstGeom>
        </p:spPr>
      </p:pic>
      <p:pic>
        <p:nvPicPr>
          <p:cNvPr id="37" name="图形 36" descr="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6707" y="257223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公式数据页面</a:t>
            </a:r>
          </a:p>
        </p:txBody>
      </p:sp>
      <p:sp>
        <p:nvSpPr>
          <p:cNvPr id="3" name="椭圆 2"/>
          <p:cNvSpPr/>
          <p:nvPr/>
        </p:nvSpPr>
        <p:spPr>
          <a:xfrm>
            <a:off x="1162172" y="1620521"/>
            <a:ext cx="2488487" cy="2488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851757" y="1620521"/>
            <a:ext cx="2488487" cy="2488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541342" y="1620521"/>
            <a:ext cx="2488487" cy="2488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0176" y="2510821"/>
            <a:ext cx="60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ea typeface="阿里巴巴普惠体 B" panose="00020600040101010101" pitchFamily="18" charset="-122"/>
              </a:rPr>
              <a:t>+</a:t>
            </a:r>
            <a:endParaRPr lang="zh-CN" altLang="en-US" sz="4000" dirty="0">
              <a:solidFill>
                <a:schemeClr val="accent1"/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639761" y="2510821"/>
            <a:ext cx="60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ea typeface="阿里巴巴普惠体 B" panose="00020600040101010101" pitchFamily="18" charset="-122"/>
              </a:rPr>
              <a:t>=</a:t>
            </a:r>
            <a:endParaRPr lang="zh-CN" altLang="en-US" sz="4000" dirty="0">
              <a:solidFill>
                <a:schemeClr val="accent1"/>
              </a:solidFill>
              <a:ea typeface="阿里巴巴普惠体 B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0858" y="2975875"/>
            <a:ext cx="27179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chemeClr val="bg1"/>
                </a:solidFill>
                <a:ea typeface="阿里巴巴普惠体 B" panose="00020600040101010101" pitchFamily="18" charset="-122"/>
              </a:rPr>
              <a:t>输入关键词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737039" y="2975875"/>
            <a:ext cx="27179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chemeClr val="bg1"/>
                </a:solidFill>
                <a:ea typeface="阿里巴巴普惠体 B" panose="00020600040101010101" pitchFamily="18" charset="-122"/>
              </a:rPr>
              <a:t>输入关键词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426624" y="2975874"/>
            <a:ext cx="27179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100" dirty="0">
                <a:solidFill>
                  <a:schemeClr val="bg1"/>
                </a:solidFill>
                <a:ea typeface="阿里巴巴普惠体 B" panose="00020600040101010101" pitchFamily="18" charset="-122"/>
              </a:rPr>
              <a:t>输入关键词</a:t>
            </a:r>
          </a:p>
        </p:txBody>
      </p:sp>
      <p:sp>
        <p:nvSpPr>
          <p:cNvPr id="58" name="矩形 57"/>
          <p:cNvSpPr/>
          <p:nvPr/>
        </p:nvSpPr>
        <p:spPr>
          <a:xfrm>
            <a:off x="831369" y="4275915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4501888" y="4275915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</a:p>
        </p:txBody>
      </p:sp>
      <p:sp>
        <p:nvSpPr>
          <p:cNvPr id="67" name="矩形 66"/>
          <p:cNvSpPr/>
          <p:nvPr/>
        </p:nvSpPr>
        <p:spPr>
          <a:xfrm>
            <a:off x="8192841" y="4250631"/>
            <a:ext cx="3185487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请你在这里输入正文相关内容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22</a:t>
            </a:fld>
            <a:endParaRPr lang="zh-CN" altLang="en-US" dirty="0"/>
          </a:p>
        </p:txBody>
      </p:sp>
      <p:pic>
        <p:nvPicPr>
          <p:cNvPr id="25" name="图形 24" descr="打开的文件夹 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70" y="2170752"/>
            <a:ext cx="805122" cy="805122"/>
          </a:xfrm>
          <a:prstGeom prst="rect">
            <a:avLst/>
          </a:prstGeom>
        </p:spPr>
      </p:pic>
      <p:pic>
        <p:nvPicPr>
          <p:cNvPr id="26" name="图形 25" descr="收银机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99" y="2221028"/>
            <a:ext cx="704569" cy="704569"/>
          </a:xfrm>
          <a:prstGeom prst="rect">
            <a:avLst/>
          </a:prstGeom>
        </p:spPr>
      </p:pic>
      <p:pic>
        <p:nvPicPr>
          <p:cNvPr id="27" name="图形 26" descr="箱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27" y="2221028"/>
            <a:ext cx="704569" cy="7045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545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漏斗式结构</a:t>
            </a:r>
          </a:p>
        </p:txBody>
      </p:sp>
      <p:graphicFrame>
        <p:nvGraphicFramePr>
          <p:cNvPr id="87" name="图示 86"/>
          <p:cNvGraphicFramePr/>
          <p:nvPr/>
        </p:nvGraphicFramePr>
        <p:xfrm>
          <a:off x="479425" y="1122886"/>
          <a:ext cx="5194300" cy="5389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6" name="弧形 95"/>
          <p:cNvSpPr/>
          <p:nvPr/>
        </p:nvSpPr>
        <p:spPr>
          <a:xfrm>
            <a:off x="896163" y="1566135"/>
            <a:ext cx="4360823" cy="1703684"/>
          </a:xfrm>
          <a:prstGeom prst="arc">
            <a:avLst>
              <a:gd name="adj1" fmla="val 16200000"/>
              <a:gd name="adj2" fmla="val 21217169"/>
            </a:avLst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48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97" name="弧形 96"/>
          <p:cNvSpPr/>
          <p:nvPr/>
        </p:nvSpPr>
        <p:spPr>
          <a:xfrm flipH="1" flipV="1">
            <a:off x="896160" y="1242670"/>
            <a:ext cx="4360823" cy="2095500"/>
          </a:xfrm>
          <a:prstGeom prst="arc">
            <a:avLst>
              <a:gd name="adj1" fmla="val 14918010"/>
              <a:gd name="adj2" fmla="val 21268445"/>
            </a:avLst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48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5673718" y="1985774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6136910" y="2607709"/>
            <a:ext cx="5101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5717810" y="1993900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cxnSp>
        <p:nvCxnSpPr>
          <p:cNvPr id="101" name="直接连接符 100"/>
          <p:cNvCxnSpPr/>
          <p:nvPr/>
        </p:nvCxnSpPr>
        <p:spPr>
          <a:xfrm>
            <a:off x="5828577" y="2608477"/>
            <a:ext cx="417870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5717810" y="2790055"/>
            <a:ext cx="5793574" cy="2377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请在这里输入你的正文内容 请在这里输入你的正文内容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请在这里输入你的正文内容 请在这里输入你的正文内容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1612900" y="3409078"/>
            <a:ext cx="838200" cy="1187450"/>
          </a:xfrm>
          <a:prstGeom prst="straightConnector1">
            <a:avLst/>
          </a:prstGeom>
          <a:ln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H="1">
            <a:off x="3773676" y="3409078"/>
            <a:ext cx="838200" cy="1187450"/>
          </a:xfrm>
          <a:prstGeom prst="straightConnector1">
            <a:avLst/>
          </a:prstGeom>
          <a:ln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exels-essow-936722"/>
          <p:cNvPicPr>
            <a:picLocks noChangeAspect="1"/>
          </p:cNvPicPr>
          <p:nvPr/>
        </p:nvPicPr>
        <p:blipFill>
          <a:blip r:embed="rId2"/>
          <a:srcRect l="74" b="26255"/>
          <a:stretch>
            <a:fillRect/>
          </a:stretch>
        </p:blipFill>
        <p:spPr>
          <a:xfrm>
            <a:off x="5885" y="0"/>
            <a:ext cx="12177225" cy="599121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77" h="9435">
                <a:moveTo>
                  <a:pt x="0" y="0"/>
                </a:moveTo>
                <a:lnTo>
                  <a:pt x="19177" y="0"/>
                </a:lnTo>
                <a:lnTo>
                  <a:pt x="19177" y="5844"/>
                </a:lnTo>
                <a:lnTo>
                  <a:pt x="19167" y="5853"/>
                </a:lnTo>
                <a:cubicBezTo>
                  <a:pt x="18689" y="6300"/>
                  <a:pt x="18165" y="6761"/>
                  <a:pt x="17596" y="7224"/>
                </a:cubicBezTo>
                <a:cubicBezTo>
                  <a:pt x="17035" y="7589"/>
                  <a:pt x="16427" y="7899"/>
                  <a:pt x="15805" y="8162"/>
                </a:cubicBezTo>
                <a:lnTo>
                  <a:pt x="15574" y="8254"/>
                </a:lnTo>
                <a:lnTo>
                  <a:pt x="14954" y="8470"/>
                </a:lnTo>
                <a:cubicBezTo>
                  <a:pt x="12663" y="9217"/>
                  <a:pt x="10496" y="9403"/>
                  <a:pt x="10131" y="9430"/>
                </a:cubicBezTo>
                <a:lnTo>
                  <a:pt x="10101" y="9432"/>
                </a:lnTo>
                <a:lnTo>
                  <a:pt x="9982" y="9435"/>
                </a:lnTo>
                <a:cubicBezTo>
                  <a:pt x="8412" y="9446"/>
                  <a:pt x="5254" y="9186"/>
                  <a:pt x="3565" y="8841"/>
                </a:cubicBezTo>
                <a:cubicBezTo>
                  <a:pt x="2722" y="8696"/>
                  <a:pt x="1418" y="8231"/>
                  <a:pt x="324" y="7802"/>
                </a:cubicBezTo>
                <a:lnTo>
                  <a:pt x="0" y="7674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29" name="任意多边形: 形状 28"/>
          <p:cNvSpPr/>
          <p:nvPr/>
        </p:nvSpPr>
        <p:spPr>
          <a:xfrm>
            <a:off x="-11770" y="3829627"/>
            <a:ext cx="12203770" cy="2370707"/>
          </a:xfrm>
          <a:custGeom>
            <a:avLst/>
            <a:gdLst>
              <a:gd name="connsiteX0" fmla="*/ 7683518 w 12203770"/>
              <a:gd name="connsiteY0" fmla="*/ 2108377 h 2370707"/>
              <a:gd name="connsiteX1" fmla="*/ 7660480 w 12203770"/>
              <a:gd name="connsiteY1" fmla="*/ 2114031 h 2370707"/>
              <a:gd name="connsiteX2" fmla="*/ 7690980 w 12203770"/>
              <a:gd name="connsiteY2" fmla="*/ 2112195 h 2370707"/>
              <a:gd name="connsiteX3" fmla="*/ 12203770 w 12203770"/>
              <a:gd name="connsiteY3" fmla="*/ 0 h 2370707"/>
              <a:gd name="connsiteX4" fmla="*/ 12203770 w 12203770"/>
              <a:gd name="connsiteY4" fmla="*/ 1239386 h 2370707"/>
              <a:gd name="connsiteX5" fmla="*/ 12010887 w 12203770"/>
              <a:gd name="connsiteY5" fmla="*/ 1311106 h 2370707"/>
              <a:gd name="connsiteX6" fmla="*/ 10069791 w 12203770"/>
              <a:gd name="connsiteY6" fmla="*/ 1878770 h 2370707"/>
              <a:gd name="connsiteX7" fmla="*/ 9555650 w 12203770"/>
              <a:gd name="connsiteY7" fmla="*/ 1970633 h 2370707"/>
              <a:gd name="connsiteX8" fmla="*/ 9552266 w 12203770"/>
              <a:gd name="connsiteY8" fmla="*/ 1970955 h 2370707"/>
              <a:gd name="connsiteX9" fmla="*/ 9332751 w 12203770"/>
              <a:gd name="connsiteY9" fmla="*/ 2007499 h 2370707"/>
              <a:gd name="connsiteX10" fmla="*/ 5239845 w 12203770"/>
              <a:gd name="connsiteY10" fmla="*/ 2362584 h 2370707"/>
              <a:gd name="connsiteX11" fmla="*/ 146624 w 12203770"/>
              <a:gd name="connsiteY11" fmla="*/ 1834826 h 2370707"/>
              <a:gd name="connsiteX12" fmla="*/ 0 w 12203770"/>
              <a:gd name="connsiteY12" fmla="*/ 1800918 h 2370707"/>
              <a:gd name="connsiteX13" fmla="*/ 0 w 12203770"/>
              <a:gd name="connsiteY13" fmla="*/ 1038461 h 2370707"/>
              <a:gd name="connsiteX14" fmla="*/ 217704 w 12203770"/>
              <a:gd name="connsiteY14" fmla="*/ 1124859 h 2370707"/>
              <a:gd name="connsiteX15" fmla="*/ 2275454 w 12203770"/>
              <a:gd name="connsiteY15" fmla="*/ 1784467 h 2370707"/>
              <a:gd name="connsiteX16" fmla="*/ 6350210 w 12203770"/>
              <a:gd name="connsiteY16" fmla="*/ 2161361 h 2370707"/>
              <a:gd name="connsiteX17" fmla="*/ 6425755 w 12203770"/>
              <a:gd name="connsiteY17" fmla="*/ 2159819 h 2370707"/>
              <a:gd name="connsiteX18" fmla="*/ 6445059 w 12203770"/>
              <a:gd name="connsiteY18" fmla="*/ 2158473 h 2370707"/>
              <a:gd name="connsiteX19" fmla="*/ 11439233 w 12203770"/>
              <a:gd name="connsiteY19" fmla="*/ 656932 h 2370707"/>
              <a:gd name="connsiteX20" fmla="*/ 12123666 w 12203770"/>
              <a:gd name="connsiteY20" fmla="*/ 73273 h 237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3770" h="2370707">
                <a:moveTo>
                  <a:pt x="7683518" y="2108377"/>
                </a:moveTo>
                <a:lnTo>
                  <a:pt x="7660480" y="2114031"/>
                </a:lnTo>
                <a:lnTo>
                  <a:pt x="7690980" y="2112195"/>
                </a:lnTo>
                <a:close/>
                <a:moveTo>
                  <a:pt x="12203770" y="0"/>
                </a:moveTo>
                <a:lnTo>
                  <a:pt x="12203770" y="1239386"/>
                </a:lnTo>
                <a:lnTo>
                  <a:pt x="12010887" y="1311106"/>
                </a:lnTo>
                <a:cubicBezTo>
                  <a:pt x="10976490" y="1690395"/>
                  <a:pt x="10577389" y="1755559"/>
                  <a:pt x="10069791" y="1878770"/>
                </a:cubicBezTo>
                <a:cubicBezTo>
                  <a:pt x="9866753" y="1928055"/>
                  <a:pt x="9699395" y="1954608"/>
                  <a:pt x="9555650" y="1970633"/>
                </a:cubicBezTo>
                <a:lnTo>
                  <a:pt x="9552266" y="1970955"/>
                </a:lnTo>
                <a:lnTo>
                  <a:pt x="9332751" y="2007499"/>
                </a:lnTo>
                <a:cubicBezTo>
                  <a:pt x="8340213" y="2169142"/>
                  <a:pt x="6547785" y="2418961"/>
                  <a:pt x="5239845" y="2362584"/>
                </a:cubicBezTo>
                <a:cubicBezTo>
                  <a:pt x="2508137" y="2289295"/>
                  <a:pt x="1514144" y="2145630"/>
                  <a:pt x="146624" y="1834826"/>
                </a:cubicBezTo>
                <a:lnTo>
                  <a:pt x="0" y="1800918"/>
                </a:lnTo>
                <a:lnTo>
                  <a:pt x="0" y="1038461"/>
                </a:lnTo>
                <a:lnTo>
                  <a:pt x="217704" y="1124859"/>
                </a:lnTo>
                <a:cubicBezTo>
                  <a:pt x="912163" y="1397005"/>
                  <a:pt x="1740388" y="1692214"/>
                  <a:pt x="2275454" y="1784467"/>
                </a:cubicBezTo>
                <a:cubicBezTo>
                  <a:pt x="3347894" y="2003568"/>
                  <a:pt x="5353672" y="2168613"/>
                  <a:pt x="6350210" y="2161361"/>
                </a:cubicBezTo>
                <a:lnTo>
                  <a:pt x="6425755" y="2159819"/>
                </a:lnTo>
                <a:lnTo>
                  <a:pt x="6445059" y="2158473"/>
                </a:lnTo>
                <a:cubicBezTo>
                  <a:pt x="6782389" y="2133458"/>
                  <a:pt x="9540362" y="1894658"/>
                  <a:pt x="11439233" y="656932"/>
                </a:cubicBezTo>
                <a:cubicBezTo>
                  <a:pt x="11680116" y="461151"/>
                  <a:pt x="11908313" y="265883"/>
                  <a:pt x="12123666" y="73273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500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0" y="3696868"/>
            <a:ext cx="12192000" cy="2603903"/>
          </a:xfrm>
          <a:custGeom>
            <a:avLst/>
            <a:gdLst>
              <a:gd name="connsiteX0" fmla="*/ 7417749 w 12192000"/>
              <a:gd name="connsiteY0" fmla="*/ 2341573 h 2603903"/>
              <a:gd name="connsiteX1" fmla="*/ 7394711 w 12192000"/>
              <a:gd name="connsiteY1" fmla="*/ 2347227 h 2603903"/>
              <a:gd name="connsiteX2" fmla="*/ 7425210 w 12192000"/>
              <a:gd name="connsiteY2" fmla="*/ 2345391 h 2603903"/>
              <a:gd name="connsiteX3" fmla="*/ 12192000 w 12192000"/>
              <a:gd name="connsiteY3" fmla="*/ 0 h 2603903"/>
              <a:gd name="connsiteX4" fmla="*/ 12192000 w 12192000"/>
              <a:gd name="connsiteY4" fmla="*/ 1383085 h 2603903"/>
              <a:gd name="connsiteX5" fmla="*/ 11960687 w 12192000"/>
              <a:gd name="connsiteY5" fmla="*/ 1464146 h 2603903"/>
              <a:gd name="connsiteX6" fmla="*/ 9804021 w 12192000"/>
              <a:gd name="connsiteY6" fmla="*/ 2111966 h 2603903"/>
              <a:gd name="connsiteX7" fmla="*/ 9289880 w 12192000"/>
              <a:gd name="connsiteY7" fmla="*/ 2203829 h 2603903"/>
              <a:gd name="connsiteX8" fmla="*/ 9286496 w 12192000"/>
              <a:gd name="connsiteY8" fmla="*/ 2204151 h 2603903"/>
              <a:gd name="connsiteX9" fmla="*/ 9066981 w 12192000"/>
              <a:gd name="connsiteY9" fmla="*/ 2240695 h 2603903"/>
              <a:gd name="connsiteX10" fmla="*/ 4974076 w 12192000"/>
              <a:gd name="connsiteY10" fmla="*/ 2595780 h 2603903"/>
              <a:gd name="connsiteX11" fmla="*/ 190766 w 12192000"/>
              <a:gd name="connsiteY11" fmla="*/ 2136823 h 2603903"/>
              <a:gd name="connsiteX12" fmla="*/ 0 w 12192000"/>
              <a:gd name="connsiteY12" fmla="*/ 2094472 h 2603903"/>
              <a:gd name="connsiteX13" fmla="*/ 0 w 12192000"/>
              <a:gd name="connsiteY13" fmla="*/ 1376319 h 2603903"/>
              <a:gd name="connsiteX14" fmla="*/ 491189 w 12192000"/>
              <a:gd name="connsiteY14" fmla="*/ 1562957 h 2603903"/>
              <a:gd name="connsiteX15" fmla="*/ 2009684 w 12192000"/>
              <a:gd name="connsiteY15" fmla="*/ 2017663 h 2603903"/>
              <a:gd name="connsiteX16" fmla="*/ 6084439 w 12192000"/>
              <a:gd name="connsiteY16" fmla="*/ 2394557 h 2603903"/>
              <a:gd name="connsiteX17" fmla="*/ 6159987 w 12192000"/>
              <a:gd name="connsiteY17" fmla="*/ 2393015 h 2603903"/>
              <a:gd name="connsiteX18" fmla="*/ 6179290 w 12192000"/>
              <a:gd name="connsiteY18" fmla="*/ 2391669 h 2603903"/>
              <a:gd name="connsiteX19" fmla="*/ 11173463 w 12192000"/>
              <a:gd name="connsiteY19" fmla="*/ 890128 h 2603903"/>
              <a:gd name="connsiteX20" fmla="*/ 12171271 w 12192000"/>
              <a:gd name="connsiteY20" fmla="*/ 19816 h 26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2603903">
                <a:moveTo>
                  <a:pt x="7417749" y="2341573"/>
                </a:moveTo>
                <a:lnTo>
                  <a:pt x="7394711" y="2347227"/>
                </a:lnTo>
                <a:lnTo>
                  <a:pt x="7425210" y="2345391"/>
                </a:lnTo>
                <a:close/>
                <a:moveTo>
                  <a:pt x="12192000" y="0"/>
                </a:moveTo>
                <a:lnTo>
                  <a:pt x="12192000" y="1383085"/>
                </a:lnTo>
                <a:lnTo>
                  <a:pt x="11960687" y="1464146"/>
                </a:lnTo>
                <a:cubicBezTo>
                  <a:pt x="10763451" y="1915160"/>
                  <a:pt x="10345459" y="1980541"/>
                  <a:pt x="9804021" y="2111966"/>
                </a:cubicBezTo>
                <a:cubicBezTo>
                  <a:pt x="9600983" y="2161251"/>
                  <a:pt x="9433625" y="2187804"/>
                  <a:pt x="9289880" y="2203829"/>
                </a:cubicBezTo>
                <a:lnTo>
                  <a:pt x="9286496" y="2204151"/>
                </a:lnTo>
                <a:lnTo>
                  <a:pt x="9066981" y="2240695"/>
                </a:lnTo>
                <a:cubicBezTo>
                  <a:pt x="8074443" y="2402338"/>
                  <a:pt x="6282015" y="2652157"/>
                  <a:pt x="4974076" y="2595780"/>
                </a:cubicBezTo>
                <a:cubicBezTo>
                  <a:pt x="2452498" y="2528129"/>
                  <a:pt x="1411578" y="2400512"/>
                  <a:pt x="190766" y="2136823"/>
                </a:cubicBezTo>
                <a:lnTo>
                  <a:pt x="0" y="2094472"/>
                </a:lnTo>
                <a:lnTo>
                  <a:pt x="0" y="1376319"/>
                </a:lnTo>
                <a:lnTo>
                  <a:pt x="491189" y="1562957"/>
                </a:lnTo>
                <a:cubicBezTo>
                  <a:pt x="1042183" y="1765121"/>
                  <a:pt x="1608385" y="1948473"/>
                  <a:pt x="2009684" y="2017663"/>
                </a:cubicBezTo>
                <a:cubicBezTo>
                  <a:pt x="3082124" y="2236764"/>
                  <a:pt x="5087901" y="2401809"/>
                  <a:pt x="6084439" y="2394557"/>
                </a:cubicBezTo>
                <a:lnTo>
                  <a:pt x="6159987" y="2393015"/>
                </a:lnTo>
                <a:lnTo>
                  <a:pt x="6179290" y="2391669"/>
                </a:lnTo>
                <a:cubicBezTo>
                  <a:pt x="6516618" y="2366654"/>
                  <a:pt x="9274592" y="2127854"/>
                  <a:pt x="11173463" y="890128"/>
                </a:cubicBezTo>
                <a:cubicBezTo>
                  <a:pt x="11534787" y="596457"/>
                  <a:pt x="11867570" y="303938"/>
                  <a:pt x="12171271" y="1981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5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81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任意多边形: 形状 24"/>
          <p:cNvSpPr/>
          <p:nvPr/>
        </p:nvSpPr>
        <p:spPr>
          <a:xfrm>
            <a:off x="-10795" y="-27940"/>
            <a:ext cx="12202160" cy="6012815"/>
          </a:xfrm>
          <a:custGeom>
            <a:avLst/>
            <a:gdLst>
              <a:gd name="connsiteX0" fmla="*/ 0 w 12186115"/>
              <a:gd name="connsiteY0" fmla="*/ 0 h 5991217"/>
              <a:gd name="connsiteX1" fmla="*/ 12186115 w 12186115"/>
              <a:gd name="connsiteY1" fmla="*/ 0 h 5991217"/>
              <a:gd name="connsiteX2" fmla="*/ 12186115 w 12186115"/>
              <a:gd name="connsiteY2" fmla="*/ 3702494 h 5991217"/>
              <a:gd name="connsiteX3" fmla="*/ 12171271 w 12186115"/>
              <a:gd name="connsiteY3" fmla="*/ 3716684 h 5991217"/>
              <a:gd name="connsiteX4" fmla="*/ 11173463 w 12186115"/>
              <a:gd name="connsiteY4" fmla="*/ 4586996 h 5991217"/>
              <a:gd name="connsiteX5" fmla="*/ 10036359 w 12186115"/>
              <a:gd name="connsiteY5" fmla="*/ 5183037 h 5991217"/>
              <a:gd name="connsiteX6" fmla="*/ 9889696 w 12186115"/>
              <a:gd name="connsiteY6" fmla="*/ 5241136 h 5991217"/>
              <a:gd name="connsiteX7" fmla="*/ 9495671 w 12186115"/>
              <a:gd name="connsiteY7" fmla="*/ 5378233 h 5991217"/>
              <a:gd name="connsiteX8" fmla="*/ 6433289 w 12186115"/>
              <a:gd name="connsiteY8" fmla="*/ 5988099 h 5991217"/>
              <a:gd name="connsiteX9" fmla="*/ 6413985 w 12186115"/>
              <a:gd name="connsiteY9" fmla="*/ 5989445 h 5991217"/>
              <a:gd name="connsiteX10" fmla="*/ 6338440 w 12186115"/>
              <a:gd name="connsiteY10" fmla="*/ 5990987 h 5991217"/>
              <a:gd name="connsiteX11" fmla="*/ 2263684 w 12186115"/>
              <a:gd name="connsiteY11" fmla="*/ 5614093 h 5991217"/>
              <a:gd name="connsiteX12" fmla="*/ 205934 w 12186115"/>
              <a:gd name="connsiteY12" fmla="*/ 4954485 h 5991217"/>
              <a:gd name="connsiteX13" fmla="*/ 0 w 12186115"/>
              <a:gd name="connsiteY13" fmla="*/ 4872758 h 599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86115" h="5991217">
                <a:moveTo>
                  <a:pt x="0" y="0"/>
                </a:moveTo>
                <a:lnTo>
                  <a:pt x="12186115" y="0"/>
                </a:lnTo>
                <a:lnTo>
                  <a:pt x="12186115" y="3702494"/>
                </a:lnTo>
                <a:lnTo>
                  <a:pt x="12171271" y="3716684"/>
                </a:lnTo>
                <a:cubicBezTo>
                  <a:pt x="11867570" y="4000806"/>
                  <a:pt x="11534787" y="4293325"/>
                  <a:pt x="11173463" y="4586996"/>
                </a:cubicBezTo>
                <a:cubicBezTo>
                  <a:pt x="10817425" y="4819070"/>
                  <a:pt x="10431184" y="5016025"/>
                  <a:pt x="10036359" y="5183037"/>
                </a:cubicBezTo>
                <a:lnTo>
                  <a:pt x="9889696" y="5241136"/>
                </a:lnTo>
                <a:lnTo>
                  <a:pt x="9495671" y="5378233"/>
                </a:lnTo>
                <a:cubicBezTo>
                  <a:pt x="8041250" y="5852657"/>
                  <a:pt x="6665204" y="5970901"/>
                  <a:pt x="6433289" y="5988099"/>
                </a:cubicBezTo>
                <a:lnTo>
                  <a:pt x="6413985" y="5989445"/>
                </a:lnTo>
                <a:lnTo>
                  <a:pt x="6338440" y="5990987"/>
                </a:lnTo>
                <a:cubicBezTo>
                  <a:pt x="5341902" y="5998239"/>
                  <a:pt x="3336124" y="5833194"/>
                  <a:pt x="2263684" y="5614093"/>
                </a:cubicBezTo>
                <a:cubicBezTo>
                  <a:pt x="1728618" y="5521840"/>
                  <a:pt x="900393" y="5226631"/>
                  <a:pt x="205934" y="4954485"/>
                </a:cubicBezTo>
                <a:lnTo>
                  <a:pt x="0" y="4872758"/>
                </a:lnTo>
                <a:close/>
              </a:path>
            </a:pathLst>
          </a:custGeom>
          <a:gradFill flip="none" rotWithShape="1">
            <a:gsLst>
              <a:gs pos="39000">
                <a:schemeClr val="bg1">
                  <a:alpha val="90000"/>
                </a:schemeClr>
              </a:gs>
              <a:gs pos="100000">
                <a:schemeClr val="bg1">
                  <a:alpha val="9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881214" y="3589518"/>
            <a:ext cx="4295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444750" y="2924653"/>
            <a:ext cx="718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THANK YOU FOR WATCHING</a:t>
            </a:r>
            <a:endParaRPr lang="zh-CN" altLang="en-US" sz="24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阿里巴巴普惠体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91513" y="4933057"/>
            <a:ext cx="16065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B" panose="00020600040101010101" pitchFamily="18" charset="-122"/>
              </a:rPr>
              <a:t>20xx.12.12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44363" y="1478179"/>
            <a:ext cx="77032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6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感谢您的观看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10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4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建筑的高楼大厦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5" t="9339" r="6836" b="549"/>
          <a:stretch>
            <a:fillRect/>
          </a:stretch>
        </p:blipFill>
        <p:spPr>
          <a:xfrm>
            <a:off x="5251522" y="678131"/>
            <a:ext cx="6940479" cy="6179870"/>
          </a:xfrm>
          <a:custGeom>
            <a:avLst/>
            <a:gdLst>
              <a:gd name="connsiteX0" fmla="*/ 6940479 w 6940479"/>
              <a:gd name="connsiteY0" fmla="*/ 0 h 6179870"/>
              <a:gd name="connsiteX1" fmla="*/ 6940479 w 6940479"/>
              <a:gd name="connsiteY1" fmla="*/ 6179870 h 6179870"/>
              <a:gd name="connsiteX2" fmla="*/ 0 w 6940479"/>
              <a:gd name="connsiteY2" fmla="*/ 6179870 h 6179870"/>
              <a:gd name="connsiteX3" fmla="*/ 297385 w 6940479"/>
              <a:gd name="connsiteY3" fmla="*/ 5969282 h 6179870"/>
              <a:gd name="connsiteX4" fmla="*/ 2590466 w 6940479"/>
              <a:gd name="connsiteY4" fmla="*/ 4250005 h 6179870"/>
              <a:gd name="connsiteX5" fmla="*/ 6846051 w 6940479"/>
              <a:gd name="connsiteY5" fmla="*/ 107567 h 617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0479" h="6179870">
                <a:moveTo>
                  <a:pt x="6940479" y="0"/>
                </a:moveTo>
                <a:lnTo>
                  <a:pt x="6940479" y="6179870"/>
                </a:lnTo>
                <a:lnTo>
                  <a:pt x="0" y="6179870"/>
                </a:lnTo>
                <a:lnTo>
                  <a:pt x="297385" y="5969282"/>
                </a:lnTo>
                <a:cubicBezTo>
                  <a:pt x="944508" y="5505870"/>
                  <a:pt x="1689257" y="4947367"/>
                  <a:pt x="2590466" y="4250005"/>
                </a:cubicBezTo>
                <a:cubicBezTo>
                  <a:pt x="4105807" y="3116318"/>
                  <a:pt x="5883178" y="1196649"/>
                  <a:pt x="6846051" y="107567"/>
                </a:cubicBez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100000">
                      <a:schemeClr val="accent1">
                        <a:lumMod val="82000"/>
                        <a:lumOff val="18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01</a:t>
            </a:r>
            <a:endParaRPr lang="zh-CN" altLang="en-US" sz="8000" b="1" dirty="0">
              <a:gradFill>
                <a:gsLst>
                  <a:gs pos="100000">
                    <a:schemeClr val="accent1">
                      <a:lumMod val="82000"/>
                      <a:lumOff val="18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atin typeface="Arial" panose="020B0604020202020204" pitchFamily="34" charset="0"/>
              <a:ea typeface="阿里巴巴普惠体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4522" y="2635663"/>
            <a:ext cx="47167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请输入你的标题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7988" y="3466660"/>
            <a:ext cx="460685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ea typeface="阿里巴巴普惠体 B" panose="00020600040101010101" pitchFamily="18" charset="-122"/>
              </a:rPr>
              <a:t>THIS IS A TRANSITION PAGE</a:t>
            </a:r>
            <a:endParaRPr lang="zh-CN" altLang="en-US" dirty="0">
              <a:ea typeface="阿里巴巴普惠体 B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三段内容页面</a:t>
            </a:r>
          </a:p>
        </p:txBody>
      </p:sp>
      <p:sp>
        <p:nvSpPr>
          <p:cNvPr id="2" name="矩形 1"/>
          <p:cNvSpPr/>
          <p:nvPr/>
        </p:nvSpPr>
        <p:spPr>
          <a:xfrm>
            <a:off x="1189695" y="1923743"/>
            <a:ext cx="2998839" cy="37657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89694" y="1923732"/>
            <a:ext cx="2998839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729314" y="1451795"/>
            <a:ext cx="2998839" cy="37657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729313" y="1451784"/>
            <a:ext cx="299883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8268933" y="1923743"/>
            <a:ext cx="2998839" cy="37657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8268932" y="1923732"/>
            <a:ext cx="2998839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704271" y="2928007"/>
            <a:ext cx="19696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1442620" y="3416711"/>
            <a:ext cx="2492990" cy="1989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43888" y="2510655"/>
            <a:ext cx="19696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4982237" y="2999359"/>
            <a:ext cx="2492990" cy="1989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783507" y="2999359"/>
            <a:ext cx="19696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37" name="矩形 36"/>
          <p:cNvSpPr/>
          <p:nvPr/>
        </p:nvSpPr>
        <p:spPr>
          <a:xfrm>
            <a:off x="8521856" y="3488063"/>
            <a:ext cx="2492990" cy="1989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189694" y="5689498"/>
            <a:ext cx="2998839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268932" y="5689498"/>
            <a:ext cx="2998839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729313" y="5217550"/>
            <a:ext cx="2998839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5" name="图形 4" descr="单级齿轮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5692" y="2183005"/>
            <a:ext cx="655300" cy="655300"/>
          </a:xfrm>
          <a:prstGeom prst="rect">
            <a:avLst/>
          </a:prstGeom>
        </p:spPr>
      </p:pic>
      <p:pic>
        <p:nvPicPr>
          <p:cNvPr id="10" name="图形 9" descr="带齿轮的头部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6303" y="2238416"/>
            <a:ext cx="544478" cy="544478"/>
          </a:xfrm>
          <a:prstGeom prst="rect">
            <a:avLst/>
          </a:prstGeom>
        </p:spPr>
      </p:pic>
      <p:pic>
        <p:nvPicPr>
          <p:cNvPr id="12" name="图形 11" descr="打开的文件夹 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4560" y="1794548"/>
            <a:ext cx="688310" cy="688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五段内容页面</a:t>
            </a:r>
          </a:p>
        </p:txBody>
      </p:sp>
      <p:sp>
        <p:nvSpPr>
          <p:cNvPr id="532" name="椭圆 531"/>
          <p:cNvSpPr/>
          <p:nvPr/>
        </p:nvSpPr>
        <p:spPr>
          <a:xfrm>
            <a:off x="4786640" y="1417437"/>
            <a:ext cx="2618722" cy="2618716"/>
          </a:xfrm>
          <a:prstGeom prst="ellipse">
            <a:avLst/>
          </a:prstGeom>
          <a:noFill/>
          <a:ln>
            <a:gradFill>
              <a:gsLst>
                <a:gs pos="49000">
                  <a:schemeClr val="accent1">
                    <a:alpha val="40000"/>
                  </a:schemeClr>
                </a:gs>
                <a:gs pos="1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 panose="02000803040000020004"/>
              <a:ea typeface="方正兰亭细黑_GBK"/>
              <a:cs typeface="+mn-cs"/>
            </a:endParaRPr>
          </a:p>
        </p:txBody>
      </p:sp>
      <p:sp>
        <p:nvSpPr>
          <p:cNvPr id="533" name="椭圆 532"/>
          <p:cNvSpPr/>
          <p:nvPr/>
        </p:nvSpPr>
        <p:spPr>
          <a:xfrm>
            <a:off x="4030399" y="510724"/>
            <a:ext cx="4131204" cy="4131196"/>
          </a:xfrm>
          <a:prstGeom prst="ellipse">
            <a:avLst/>
          </a:prstGeom>
          <a:noFill/>
          <a:ln w="41275">
            <a:gradFill>
              <a:gsLst>
                <a:gs pos="49000">
                  <a:schemeClr val="accent1">
                    <a:alpha val="47000"/>
                  </a:schemeClr>
                </a:gs>
                <a:gs pos="1700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 panose="02000803040000020004"/>
              <a:ea typeface="方正兰亭细黑_GBK"/>
              <a:cs typeface="+mn-cs"/>
            </a:endParaRPr>
          </a:p>
        </p:txBody>
      </p:sp>
      <p:sp>
        <p:nvSpPr>
          <p:cNvPr id="534" name="椭圆 533"/>
          <p:cNvSpPr/>
          <p:nvPr/>
        </p:nvSpPr>
        <p:spPr>
          <a:xfrm>
            <a:off x="3894402" y="3374651"/>
            <a:ext cx="689234" cy="689234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DIN" panose="02000803040000020004"/>
              <a:ea typeface="阿里巴巴普惠体 B" panose="00020600040101010101" pitchFamily="18" charset="-122"/>
            </a:endParaRPr>
          </a:p>
        </p:txBody>
      </p:sp>
      <p:sp>
        <p:nvSpPr>
          <p:cNvPr id="535" name="椭圆 534"/>
          <p:cNvSpPr/>
          <p:nvPr/>
        </p:nvSpPr>
        <p:spPr>
          <a:xfrm>
            <a:off x="7608364" y="3374651"/>
            <a:ext cx="689234" cy="689234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DIN" panose="02000803040000020004"/>
              <a:ea typeface="阿里巴巴普惠体 B" panose="00020600040101010101" pitchFamily="18" charset="-122"/>
            </a:endParaRPr>
          </a:p>
        </p:txBody>
      </p:sp>
      <p:sp>
        <p:nvSpPr>
          <p:cNvPr id="536" name="椭圆 535"/>
          <p:cNvSpPr/>
          <p:nvPr/>
        </p:nvSpPr>
        <p:spPr>
          <a:xfrm>
            <a:off x="3894402" y="1493813"/>
            <a:ext cx="689234" cy="689234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IN" panose="02000803040000020004"/>
              <a:ea typeface="方正兰亭细黑_GBK"/>
              <a:cs typeface="+mn-cs"/>
            </a:endParaRPr>
          </a:p>
        </p:txBody>
      </p:sp>
      <p:sp>
        <p:nvSpPr>
          <p:cNvPr id="537" name="椭圆 536"/>
          <p:cNvSpPr/>
          <p:nvPr/>
        </p:nvSpPr>
        <p:spPr>
          <a:xfrm>
            <a:off x="7608364" y="1493813"/>
            <a:ext cx="689234" cy="689234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DIN" panose="02000803040000020004"/>
              <a:ea typeface="阿里巴巴普惠体 B" panose="00020600040101010101" pitchFamily="18" charset="-122"/>
            </a:endParaRPr>
          </a:p>
        </p:txBody>
      </p:sp>
      <p:sp>
        <p:nvSpPr>
          <p:cNvPr id="538" name="椭圆 537"/>
          <p:cNvSpPr/>
          <p:nvPr/>
        </p:nvSpPr>
        <p:spPr>
          <a:xfrm>
            <a:off x="5751383" y="4450469"/>
            <a:ext cx="580205" cy="580205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DIN" panose="02000803040000020004"/>
              <a:ea typeface="阿里巴巴普惠体 B" panose="00020600040101010101" pitchFamily="18" charset="-122"/>
            </a:endParaRPr>
          </a:p>
        </p:txBody>
      </p:sp>
      <p:sp>
        <p:nvSpPr>
          <p:cNvPr id="539" name="椭圆 538"/>
          <p:cNvSpPr/>
          <p:nvPr/>
        </p:nvSpPr>
        <p:spPr>
          <a:xfrm>
            <a:off x="5159037" y="1789832"/>
            <a:ext cx="1873928" cy="1873926"/>
          </a:xfrm>
          <a:prstGeom prst="ellipse">
            <a:avLst/>
          </a:prstGeom>
          <a:solidFill>
            <a:schemeClr val="accent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DIN" panose="02000803040000020004"/>
              <a:ea typeface="阿里巴巴普惠体 B" panose="00020600040101010101" pitchFamily="18" charset="-122"/>
            </a:endParaRPr>
          </a:p>
        </p:txBody>
      </p:sp>
      <p:sp>
        <p:nvSpPr>
          <p:cNvPr id="541" name="文本框 540"/>
          <p:cNvSpPr txBox="1"/>
          <p:nvPr/>
        </p:nvSpPr>
        <p:spPr>
          <a:xfrm>
            <a:off x="5717955" y="7170427"/>
            <a:ext cx="17056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644" name="文本框 643"/>
          <p:cNvSpPr txBox="1"/>
          <p:nvPr/>
        </p:nvSpPr>
        <p:spPr>
          <a:xfrm>
            <a:off x="8370794" y="1176374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645" name="矩形 644"/>
          <p:cNvSpPr/>
          <p:nvPr/>
        </p:nvSpPr>
        <p:spPr>
          <a:xfrm>
            <a:off x="8370794" y="1577357"/>
            <a:ext cx="2975495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请在这里输入正文相关内容 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请在这里输入正文相关内容</a:t>
            </a:r>
          </a:p>
        </p:txBody>
      </p:sp>
      <p:sp>
        <p:nvSpPr>
          <p:cNvPr id="647" name="文本框 646"/>
          <p:cNvSpPr txBox="1"/>
          <p:nvPr/>
        </p:nvSpPr>
        <p:spPr>
          <a:xfrm>
            <a:off x="8370794" y="3249611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648" name="矩形 647"/>
          <p:cNvSpPr/>
          <p:nvPr/>
        </p:nvSpPr>
        <p:spPr>
          <a:xfrm>
            <a:off x="8370794" y="3650594"/>
            <a:ext cx="2975495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请在这里输入正文相关内容 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请在这里输入正文相关内容</a:t>
            </a:r>
          </a:p>
        </p:txBody>
      </p:sp>
      <p:sp>
        <p:nvSpPr>
          <p:cNvPr id="650" name="文本框 649"/>
          <p:cNvSpPr txBox="1"/>
          <p:nvPr/>
        </p:nvSpPr>
        <p:spPr>
          <a:xfrm>
            <a:off x="1108414" y="3249611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651" name="矩形 650"/>
          <p:cNvSpPr/>
          <p:nvPr/>
        </p:nvSpPr>
        <p:spPr>
          <a:xfrm>
            <a:off x="915974" y="3650594"/>
            <a:ext cx="2916183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请在这里输入正文相关内容</a:t>
            </a:r>
          </a:p>
        </p:txBody>
      </p:sp>
      <p:sp>
        <p:nvSpPr>
          <p:cNvPr id="656" name="文本框 655"/>
          <p:cNvSpPr txBox="1"/>
          <p:nvPr/>
        </p:nvSpPr>
        <p:spPr>
          <a:xfrm>
            <a:off x="1108414" y="1176374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657" name="矩形 656"/>
          <p:cNvSpPr/>
          <p:nvPr/>
        </p:nvSpPr>
        <p:spPr>
          <a:xfrm>
            <a:off x="915974" y="1577357"/>
            <a:ext cx="2916183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请在这里输入正文相关内容</a:t>
            </a:r>
          </a:p>
        </p:txBody>
      </p:sp>
      <p:sp>
        <p:nvSpPr>
          <p:cNvPr id="659" name="文本框 658"/>
          <p:cNvSpPr txBox="1"/>
          <p:nvPr/>
        </p:nvSpPr>
        <p:spPr>
          <a:xfrm>
            <a:off x="4734128" y="5135852"/>
            <a:ext cx="27237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660" name="矩形 659"/>
          <p:cNvSpPr/>
          <p:nvPr/>
        </p:nvSpPr>
        <p:spPr>
          <a:xfrm>
            <a:off x="4637908" y="5536835"/>
            <a:ext cx="2916183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请在这里输入正文相关内容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36994" y="2780168"/>
            <a:ext cx="151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bg1"/>
                </a:solidFill>
                <a:ea typeface="阿里巴巴普惠体 B" panose="00020600040101010101" pitchFamily="18" charset="-122"/>
              </a:rPr>
              <a:t>关键词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5" name="图形 4" descr="打开的文件夹 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797" y="3556545"/>
            <a:ext cx="325446" cy="325446"/>
          </a:xfrm>
          <a:prstGeom prst="rect">
            <a:avLst/>
          </a:prstGeom>
        </p:spPr>
      </p:pic>
      <p:pic>
        <p:nvPicPr>
          <p:cNvPr id="7" name="图形 6" descr="会议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8762" y="4584375"/>
            <a:ext cx="325446" cy="325446"/>
          </a:xfrm>
          <a:prstGeom prst="rect">
            <a:avLst/>
          </a:prstGeom>
        </p:spPr>
      </p:pic>
      <p:pic>
        <p:nvPicPr>
          <p:cNvPr id="9" name="图形 8" descr="月历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0258" y="1692370"/>
            <a:ext cx="325446" cy="325446"/>
          </a:xfrm>
          <a:prstGeom prst="rect">
            <a:avLst/>
          </a:prstGeom>
        </p:spPr>
      </p:pic>
      <p:pic>
        <p:nvPicPr>
          <p:cNvPr id="11" name="图形 10" descr="收银机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7876" y="3548553"/>
            <a:ext cx="325446" cy="325446"/>
          </a:xfrm>
          <a:prstGeom prst="rect">
            <a:avLst/>
          </a:prstGeom>
        </p:spPr>
      </p:pic>
      <p:pic>
        <p:nvPicPr>
          <p:cNvPr id="13" name="图形 12" descr="箱子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6296" y="1692370"/>
            <a:ext cx="325446" cy="325446"/>
          </a:xfrm>
          <a:prstGeom prst="rect">
            <a:avLst/>
          </a:prstGeom>
        </p:spPr>
      </p:pic>
      <p:pic>
        <p:nvPicPr>
          <p:cNvPr id="15" name="图形 14" descr="毕业帽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49604" y="2183047"/>
            <a:ext cx="692789" cy="6927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55839" y="3601921"/>
            <a:ext cx="18635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数据展示页</a:t>
            </a:r>
          </a:p>
        </p:txBody>
      </p:sp>
      <p:grpSp>
        <p:nvGrpSpPr>
          <p:cNvPr id="3" name="组合 2"/>
          <p:cNvGrpSpPr/>
          <p:nvPr/>
        </p:nvGrpSpPr>
        <p:grpSpPr>
          <a:xfrm rot="21431792">
            <a:off x="3194590" y="1638260"/>
            <a:ext cx="403218" cy="627571"/>
            <a:chOff x="3130557" y="3135765"/>
            <a:chExt cx="219739" cy="342003"/>
          </a:xfrm>
        </p:grpSpPr>
        <p:sp>
          <p:nvSpPr>
            <p:cNvPr id="22" name="任意多边形: 形状 21"/>
            <p:cNvSpPr/>
            <p:nvPr/>
          </p:nvSpPr>
          <p:spPr>
            <a:xfrm>
              <a:off x="3130557" y="3178683"/>
              <a:ext cx="156210" cy="299085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9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3272630" y="3135765"/>
              <a:ext cx="77666" cy="148702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1370335" y="1628775"/>
            <a:ext cx="1863524" cy="18635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" panose="02000803040000020004"/>
              <a:ea typeface="汉仪旗黑-55S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63424" y="2145038"/>
            <a:ext cx="1556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rPr>
              <a:t>6000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汉仪旗黑-55S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389592" y="3601921"/>
            <a:ext cx="18635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774796" y="2543719"/>
            <a:ext cx="338554" cy="276999"/>
            <a:chOff x="2780216" y="2398290"/>
            <a:chExt cx="338554" cy="276999"/>
          </a:xfrm>
        </p:grpSpPr>
        <p:sp>
          <p:nvSpPr>
            <p:cNvPr id="5" name="椭圆 4"/>
            <p:cNvSpPr/>
            <p:nvPr/>
          </p:nvSpPr>
          <p:spPr>
            <a:xfrm>
              <a:off x="2824401" y="2411698"/>
              <a:ext cx="250184" cy="2501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80216" y="239829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mpact" panose="020B0806030902050204" pitchFamily="34" charset="0"/>
                  <a:ea typeface="汉仪旗黑-55S"/>
                  <a:cs typeface="+mn-cs"/>
                </a:rPr>
                <a:t>人</a:t>
              </a:r>
            </a:p>
          </p:txBody>
        </p:sp>
      </p:grpSp>
      <p:sp>
        <p:nvSpPr>
          <p:cNvPr id="42" name="矩形 41"/>
          <p:cNvSpPr/>
          <p:nvPr/>
        </p:nvSpPr>
        <p:spPr>
          <a:xfrm>
            <a:off x="604716" y="4049404"/>
            <a:ext cx="3416321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</a:p>
        </p:txBody>
      </p:sp>
      <p:grpSp>
        <p:nvGrpSpPr>
          <p:cNvPr id="44" name="组合 43"/>
          <p:cNvGrpSpPr/>
          <p:nvPr/>
        </p:nvGrpSpPr>
        <p:grpSpPr>
          <a:xfrm rot="21431792">
            <a:off x="6977714" y="1638260"/>
            <a:ext cx="403218" cy="627571"/>
            <a:chOff x="3130557" y="3135765"/>
            <a:chExt cx="219739" cy="342003"/>
          </a:xfrm>
        </p:grpSpPr>
        <p:sp>
          <p:nvSpPr>
            <p:cNvPr id="52" name="任意多边形: 形状 51"/>
            <p:cNvSpPr/>
            <p:nvPr/>
          </p:nvSpPr>
          <p:spPr>
            <a:xfrm>
              <a:off x="3130557" y="3178683"/>
              <a:ext cx="156210" cy="299085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9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3272630" y="3135765"/>
              <a:ext cx="77666" cy="148702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5" name="椭圆 44"/>
          <p:cNvSpPr/>
          <p:nvPr/>
        </p:nvSpPr>
        <p:spPr>
          <a:xfrm>
            <a:off x="5153459" y="1628775"/>
            <a:ext cx="1863524" cy="18635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" panose="02000803040000020004"/>
              <a:ea typeface="汉仪旗黑-55S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92563" y="2145038"/>
            <a:ext cx="1385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rPr>
              <a:t>60.5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汉仪旗黑-55S"/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172716" y="3601921"/>
            <a:ext cx="18635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20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输入小标题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6574530" y="2540279"/>
            <a:ext cx="292068" cy="276999"/>
            <a:chOff x="2803459" y="2398290"/>
            <a:chExt cx="292068" cy="276999"/>
          </a:xfrm>
        </p:grpSpPr>
        <p:sp>
          <p:nvSpPr>
            <p:cNvPr id="50" name="椭圆 49"/>
            <p:cNvSpPr/>
            <p:nvPr/>
          </p:nvSpPr>
          <p:spPr>
            <a:xfrm>
              <a:off x="2824401" y="2411698"/>
              <a:ext cx="250184" cy="2501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803459" y="2398290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mpact" panose="020B0806030902050204" pitchFamily="34" charset="0"/>
                  <a:ea typeface="汉仪旗黑-55S"/>
                  <a:cs typeface="+mn-cs"/>
                </a:rPr>
                <a:t>%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汉仪旗黑-55S"/>
                <a:cs typeface="+mn-cs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4387840" y="4049404"/>
            <a:ext cx="3416321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</a:p>
        </p:txBody>
      </p:sp>
      <p:grpSp>
        <p:nvGrpSpPr>
          <p:cNvPr id="55" name="组合 54"/>
          <p:cNvGrpSpPr/>
          <p:nvPr/>
        </p:nvGrpSpPr>
        <p:grpSpPr>
          <a:xfrm rot="21431792">
            <a:off x="10760837" y="1638260"/>
            <a:ext cx="403218" cy="627571"/>
            <a:chOff x="3130557" y="3135765"/>
            <a:chExt cx="219739" cy="342003"/>
          </a:xfrm>
        </p:grpSpPr>
        <p:sp>
          <p:nvSpPr>
            <p:cNvPr id="63" name="任意多边形: 形状 62"/>
            <p:cNvSpPr/>
            <p:nvPr/>
          </p:nvSpPr>
          <p:spPr>
            <a:xfrm>
              <a:off x="3130557" y="3178683"/>
              <a:ext cx="156210" cy="299085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9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3272630" y="3135765"/>
              <a:ext cx="77666" cy="148702"/>
            </a:xfrm>
            <a:custGeom>
              <a:avLst/>
              <a:gdLst>
                <a:gd name="connsiteX0" fmla="*/ 0 w 156210"/>
                <a:gd name="connsiteY0" fmla="*/ 125730 h 299085"/>
                <a:gd name="connsiteX1" fmla="*/ 47625 w 156210"/>
                <a:gd name="connsiteY1" fmla="*/ 106680 h 299085"/>
                <a:gd name="connsiteX2" fmla="*/ 72390 w 156210"/>
                <a:gd name="connsiteY2" fmla="*/ 299085 h 299085"/>
                <a:gd name="connsiteX3" fmla="*/ 108585 w 156210"/>
                <a:gd name="connsiteY3" fmla="*/ 114300 h 299085"/>
                <a:gd name="connsiteX4" fmla="*/ 156210 w 156210"/>
                <a:gd name="connsiteY4" fmla="*/ 135255 h 299085"/>
                <a:gd name="connsiteX5" fmla="*/ 81915 w 156210"/>
                <a:gd name="connsiteY5" fmla="*/ 0 h 299085"/>
                <a:gd name="connsiteX6" fmla="*/ 0 w 156210"/>
                <a:gd name="connsiteY6" fmla="*/ 125730 h 2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" h="299085">
                  <a:moveTo>
                    <a:pt x="0" y="125730"/>
                  </a:moveTo>
                  <a:lnTo>
                    <a:pt x="47625" y="106680"/>
                  </a:lnTo>
                  <a:lnTo>
                    <a:pt x="72390" y="299085"/>
                  </a:lnTo>
                  <a:lnTo>
                    <a:pt x="108585" y="114300"/>
                  </a:lnTo>
                  <a:lnTo>
                    <a:pt x="156210" y="135255"/>
                  </a:lnTo>
                  <a:lnTo>
                    <a:pt x="81915" y="0"/>
                  </a:lnTo>
                  <a:lnTo>
                    <a:pt x="0" y="12573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6" name="椭圆 55"/>
          <p:cNvSpPr/>
          <p:nvPr/>
        </p:nvSpPr>
        <p:spPr>
          <a:xfrm>
            <a:off x="8936582" y="1628775"/>
            <a:ext cx="1863524" cy="18635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" panose="02000803040000020004"/>
              <a:ea typeface="汉仪旗黑-55S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261447" y="2145038"/>
            <a:ext cx="1213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rPr>
              <a:t>850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汉仪旗黑-55S"/>
              <a:cs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0239695" y="2546882"/>
            <a:ext cx="338554" cy="276999"/>
            <a:chOff x="2780216" y="2398290"/>
            <a:chExt cx="338554" cy="276999"/>
          </a:xfrm>
        </p:grpSpPr>
        <p:sp>
          <p:nvSpPr>
            <p:cNvPr id="61" name="椭圆 60"/>
            <p:cNvSpPr/>
            <p:nvPr/>
          </p:nvSpPr>
          <p:spPr>
            <a:xfrm>
              <a:off x="2824401" y="2411698"/>
              <a:ext cx="250184" cy="2501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阿里巴巴普惠体 B" panose="00020600040101010101" pitchFamily="18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780216" y="239829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mpact" panose="020B0806030902050204" pitchFamily="34" charset="0"/>
                  <a:ea typeface="汉仪旗黑-55S"/>
                  <a:cs typeface="+mn-cs"/>
                </a:rPr>
                <a:t>元</a:t>
              </a:r>
            </a:p>
          </p:txBody>
        </p:sp>
      </p:grpSp>
      <p:sp>
        <p:nvSpPr>
          <p:cNvPr id="60" name="矩形 59"/>
          <p:cNvSpPr/>
          <p:nvPr/>
        </p:nvSpPr>
        <p:spPr>
          <a:xfrm>
            <a:off x="8170963" y="4049404"/>
            <a:ext cx="3416321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请你在这里输入数据相关的内容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数据展示页</a:t>
            </a:r>
          </a:p>
        </p:txBody>
      </p:sp>
      <p:sp>
        <p:nvSpPr>
          <p:cNvPr id="2" name="梯形 1"/>
          <p:cNvSpPr/>
          <p:nvPr/>
        </p:nvSpPr>
        <p:spPr>
          <a:xfrm rot="5400000">
            <a:off x="378950" y="2456017"/>
            <a:ext cx="3779683" cy="2276168"/>
          </a:xfrm>
          <a:prstGeom prst="trapezoid">
            <a:avLst>
              <a:gd name="adj" fmla="val 19384"/>
            </a:avLst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 w="158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6" name="梯形 35"/>
          <p:cNvSpPr/>
          <p:nvPr/>
        </p:nvSpPr>
        <p:spPr>
          <a:xfrm rot="5400000">
            <a:off x="3698363" y="2456017"/>
            <a:ext cx="3779683" cy="2276168"/>
          </a:xfrm>
          <a:prstGeom prst="trapezoid">
            <a:avLst>
              <a:gd name="adj" fmla="val 19384"/>
            </a:avLst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 w="158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7" name="梯形 36"/>
          <p:cNvSpPr/>
          <p:nvPr/>
        </p:nvSpPr>
        <p:spPr>
          <a:xfrm rot="5400000">
            <a:off x="7017775" y="2456017"/>
            <a:ext cx="3779683" cy="2276168"/>
          </a:xfrm>
          <a:prstGeom prst="trapezoid">
            <a:avLst>
              <a:gd name="adj" fmla="val 19384"/>
            </a:avLst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 w="15875"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490372" y="2407503"/>
            <a:ext cx="1556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rPr>
              <a:t>6000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汉仪旗黑-55S"/>
              <a:cs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877932" y="2455128"/>
            <a:ext cx="338554" cy="276999"/>
            <a:chOff x="2780216" y="2388765"/>
            <a:chExt cx="338554" cy="276999"/>
          </a:xfrm>
        </p:grpSpPr>
        <p:sp>
          <p:nvSpPr>
            <p:cNvPr id="40" name="椭圆 39"/>
            <p:cNvSpPr/>
            <p:nvPr/>
          </p:nvSpPr>
          <p:spPr>
            <a:xfrm>
              <a:off x="2824401" y="2411698"/>
              <a:ext cx="250184" cy="2501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2">
                    <a:lumMod val="50000"/>
                  </a:schemeClr>
                </a:solidFill>
                <a:ea typeface="阿里巴巴普惠体 B" panose="00020600040101010101" pitchFamily="18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80216" y="238876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汉仪旗黑-55S"/>
                  <a:cs typeface="+mn-cs"/>
                </a:rPr>
                <a:t>人</a:t>
              </a:r>
            </a:p>
          </p:txBody>
        </p:sp>
      </p:grpSp>
      <p:sp>
        <p:nvSpPr>
          <p:cNvPr id="54" name="矩形 53"/>
          <p:cNvSpPr/>
          <p:nvPr/>
        </p:nvSpPr>
        <p:spPr>
          <a:xfrm>
            <a:off x="1375551" y="3326860"/>
            <a:ext cx="2031325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168559" y="3238500"/>
            <a:ext cx="2004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809785" y="2407503"/>
            <a:ext cx="1556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dirty="0">
                <a:solidFill>
                  <a:schemeClr val="accent1"/>
                </a:solidFill>
                <a:latin typeface="Arial" panose="020B0604020202020204" pitchFamily="34" charset="0"/>
                <a:ea typeface="汉仪旗黑-55S"/>
                <a:cs typeface="Arial" panose="020B0604020202020204" pitchFamily="34" charset="0"/>
              </a:rPr>
              <a:t>7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rPr>
              <a:t>000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汉仪旗黑-55S"/>
              <a:cs typeface="Arial" panose="020B0604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197343" y="2464653"/>
            <a:ext cx="338555" cy="276999"/>
            <a:chOff x="2780214" y="2398290"/>
            <a:chExt cx="338555" cy="276999"/>
          </a:xfrm>
        </p:grpSpPr>
        <p:sp>
          <p:nvSpPr>
            <p:cNvPr id="70" name="椭圆 69"/>
            <p:cNvSpPr/>
            <p:nvPr/>
          </p:nvSpPr>
          <p:spPr>
            <a:xfrm>
              <a:off x="2824401" y="2411698"/>
              <a:ext cx="250184" cy="2501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2">
                    <a:lumMod val="50000"/>
                  </a:schemeClr>
                </a:solidFill>
                <a:ea typeface="阿里巴巴普惠体 B" panose="00020600040101010101" pitchFamily="18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780214" y="2398290"/>
              <a:ext cx="3385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汉仪旗黑-55S"/>
                  <a:cs typeface="+mn-cs"/>
                </a:rPr>
                <a:t>元</a:t>
              </a:r>
            </a:p>
          </p:txBody>
        </p:sp>
      </p:grpSp>
      <p:sp>
        <p:nvSpPr>
          <p:cNvPr id="68" name="矩形 67"/>
          <p:cNvSpPr/>
          <p:nvPr/>
        </p:nvSpPr>
        <p:spPr>
          <a:xfrm>
            <a:off x="4694964" y="3326860"/>
            <a:ext cx="2031325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5487972" y="3238500"/>
            <a:ext cx="2004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8129197" y="2407503"/>
            <a:ext cx="1556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汉仪旗黑-55S"/>
                <a:cs typeface="Arial" panose="020B0604020202020204" pitchFamily="34" charset="0"/>
              </a:rPr>
              <a:t>5000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汉仪旗黑-55S"/>
              <a:cs typeface="Arial" panose="020B0604020202020204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9516757" y="2474178"/>
            <a:ext cx="338554" cy="276999"/>
            <a:chOff x="2780216" y="2407815"/>
            <a:chExt cx="338554" cy="276999"/>
          </a:xfrm>
        </p:grpSpPr>
        <p:sp>
          <p:nvSpPr>
            <p:cNvPr id="85" name="椭圆 84"/>
            <p:cNvSpPr/>
            <p:nvPr/>
          </p:nvSpPr>
          <p:spPr>
            <a:xfrm>
              <a:off x="2824401" y="2411698"/>
              <a:ext cx="250184" cy="2501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2">
                    <a:lumMod val="50000"/>
                  </a:schemeClr>
                </a:solidFill>
                <a:ea typeface="阿里巴巴普惠体 B" panose="00020600040101010101" pitchFamily="18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780216" y="240781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汉仪旗黑-55S"/>
                  <a:cs typeface="+mn-cs"/>
                </a:rPr>
                <a:t>场</a:t>
              </a:r>
            </a:p>
          </p:txBody>
        </p:sp>
      </p:grpSp>
      <p:sp>
        <p:nvSpPr>
          <p:cNvPr id="83" name="矩形 82"/>
          <p:cNvSpPr/>
          <p:nvPr/>
        </p:nvSpPr>
        <p:spPr>
          <a:xfrm>
            <a:off x="8014376" y="3326860"/>
            <a:ext cx="2031325" cy="1601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</a:p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输入数据相关内容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8807384" y="3238500"/>
            <a:ext cx="2004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建筑的高楼大厦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5" t="9339" r="6836" b="549"/>
          <a:stretch>
            <a:fillRect/>
          </a:stretch>
        </p:blipFill>
        <p:spPr>
          <a:xfrm>
            <a:off x="5251522" y="678131"/>
            <a:ext cx="6940479" cy="6179870"/>
          </a:xfrm>
          <a:custGeom>
            <a:avLst/>
            <a:gdLst>
              <a:gd name="connsiteX0" fmla="*/ 6940479 w 6940479"/>
              <a:gd name="connsiteY0" fmla="*/ 0 h 6179870"/>
              <a:gd name="connsiteX1" fmla="*/ 6940479 w 6940479"/>
              <a:gd name="connsiteY1" fmla="*/ 6179870 h 6179870"/>
              <a:gd name="connsiteX2" fmla="*/ 0 w 6940479"/>
              <a:gd name="connsiteY2" fmla="*/ 6179870 h 6179870"/>
              <a:gd name="connsiteX3" fmla="*/ 297385 w 6940479"/>
              <a:gd name="connsiteY3" fmla="*/ 5969282 h 6179870"/>
              <a:gd name="connsiteX4" fmla="*/ 2590466 w 6940479"/>
              <a:gd name="connsiteY4" fmla="*/ 4250005 h 6179870"/>
              <a:gd name="connsiteX5" fmla="*/ 6846051 w 6940479"/>
              <a:gd name="connsiteY5" fmla="*/ 107567 h 617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0479" h="6179870">
                <a:moveTo>
                  <a:pt x="6940479" y="0"/>
                </a:moveTo>
                <a:lnTo>
                  <a:pt x="6940479" y="6179870"/>
                </a:lnTo>
                <a:lnTo>
                  <a:pt x="0" y="6179870"/>
                </a:lnTo>
                <a:lnTo>
                  <a:pt x="297385" y="5969282"/>
                </a:lnTo>
                <a:cubicBezTo>
                  <a:pt x="944508" y="5505870"/>
                  <a:pt x="1689257" y="4947367"/>
                  <a:pt x="2590466" y="4250005"/>
                </a:cubicBezTo>
                <a:cubicBezTo>
                  <a:pt x="4105807" y="3116318"/>
                  <a:pt x="5883178" y="1196649"/>
                  <a:pt x="6846051" y="107567"/>
                </a:cubicBez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643656" y="1312224"/>
            <a:ext cx="1580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100000">
                      <a:schemeClr val="accent1">
                        <a:lumMod val="82000"/>
                        <a:lumOff val="18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Arial" panose="020B0604020202020204" pitchFamily="34" charset="0"/>
                <a:ea typeface="阿里巴巴普惠体 B" panose="00020600040101010101" pitchFamily="18" charset="-122"/>
                <a:cs typeface="Arial" panose="020B0604020202020204" pitchFamily="34" charset="0"/>
              </a:rPr>
              <a:t>02</a:t>
            </a:r>
            <a:endParaRPr lang="zh-CN" altLang="en-US" sz="8000" b="1" dirty="0">
              <a:gradFill>
                <a:gsLst>
                  <a:gs pos="100000">
                    <a:schemeClr val="accent1">
                      <a:lumMod val="82000"/>
                      <a:lumOff val="18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atin typeface="Arial" panose="020B0604020202020204" pitchFamily="34" charset="0"/>
              <a:ea typeface="阿里巴巴普惠体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4522" y="2635663"/>
            <a:ext cx="47167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4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请输入你的标题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77988" y="3466660"/>
            <a:ext cx="460685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altLang="zh-CN" dirty="0">
                <a:ea typeface="阿里巴巴普惠体 B" panose="00020600040101010101" pitchFamily="18" charset="-122"/>
              </a:rPr>
              <a:t>THIS IS A TRANSITION PAGE</a:t>
            </a:r>
            <a:endParaRPr lang="zh-CN" altLang="en-US" dirty="0">
              <a:ea typeface="阿里巴巴普惠体 B" panose="00020600040101010101" pitchFamily="18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66084" y="4437743"/>
            <a:ext cx="3370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>
          <a:xfrm>
            <a:off x="741820" y="347069"/>
            <a:ext cx="7282912" cy="478155"/>
          </a:xfrm>
        </p:spPr>
        <p:txBody>
          <a:bodyPr/>
          <a:lstStyle/>
          <a:p>
            <a:r>
              <a:rPr lang="zh-CN" altLang="en-US" b="0" dirty="0"/>
              <a:t>时间轴页</a:t>
            </a:r>
          </a:p>
        </p:txBody>
      </p:sp>
      <p:sp>
        <p:nvSpPr>
          <p:cNvPr id="41" name="任意多边形: 形状 40"/>
          <p:cNvSpPr/>
          <p:nvPr/>
        </p:nvSpPr>
        <p:spPr>
          <a:xfrm>
            <a:off x="585591" y="1341340"/>
            <a:ext cx="3242130" cy="1916163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6" name="任意多边形: 形状 35"/>
          <p:cNvSpPr/>
          <p:nvPr/>
        </p:nvSpPr>
        <p:spPr>
          <a:xfrm flipV="1">
            <a:off x="3228754" y="3895415"/>
            <a:ext cx="3240000" cy="1915200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35" name="任意多边形: 形状 34"/>
          <p:cNvSpPr/>
          <p:nvPr/>
        </p:nvSpPr>
        <p:spPr>
          <a:xfrm flipV="1">
            <a:off x="8521609" y="3895415"/>
            <a:ext cx="3240000" cy="1915200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51672" y="3512278"/>
            <a:ext cx="11844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495591" y="34582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  <a:ea typeface="阿里巴巴普惠体 B" panose="00020600040101010101" pitchFamily="18" charset="-122"/>
              </a:rPr>
              <a:t>＞</a:t>
            </a:r>
          </a:p>
        </p:txBody>
      </p:sp>
      <p:sp>
        <p:nvSpPr>
          <p:cNvPr id="68" name="椭圆 67"/>
          <p:cNvSpPr/>
          <p:nvPr/>
        </p:nvSpPr>
        <p:spPr>
          <a:xfrm>
            <a:off x="3170931" y="34582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  <a:ea typeface="阿里巴巴普惠体 B" panose="00020600040101010101" pitchFamily="18" charset="-122"/>
              </a:rPr>
              <a:t>＞</a:t>
            </a:r>
          </a:p>
        </p:txBody>
      </p:sp>
      <p:sp>
        <p:nvSpPr>
          <p:cNvPr id="69" name="椭圆 68"/>
          <p:cNvSpPr/>
          <p:nvPr/>
        </p:nvSpPr>
        <p:spPr>
          <a:xfrm>
            <a:off x="5846271" y="34582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  <a:ea typeface="阿里巴巴普惠体 B" panose="00020600040101010101" pitchFamily="18" charset="-122"/>
              </a:rPr>
              <a:t>＞</a:t>
            </a:r>
          </a:p>
        </p:txBody>
      </p:sp>
      <p:sp>
        <p:nvSpPr>
          <p:cNvPr id="71" name="椭圆 70"/>
          <p:cNvSpPr/>
          <p:nvPr/>
        </p:nvSpPr>
        <p:spPr>
          <a:xfrm>
            <a:off x="8521610" y="345827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90500" sx="150000" sy="150000" algn="ctr" rotWithShape="0">
              <a:schemeClr val="bg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accent2"/>
                </a:solidFill>
                <a:ea typeface="阿里巴巴普惠体 B" panose="00020600040101010101" pitchFamily="18" charset="-122"/>
              </a:rPr>
              <a:t>＞</a:t>
            </a:r>
          </a:p>
        </p:txBody>
      </p:sp>
      <p:sp>
        <p:nvSpPr>
          <p:cNvPr id="75" name="任意多边形: 形状 74"/>
          <p:cNvSpPr/>
          <p:nvPr/>
        </p:nvSpPr>
        <p:spPr>
          <a:xfrm>
            <a:off x="5913011" y="1307805"/>
            <a:ext cx="3240000" cy="1916163"/>
          </a:xfrm>
          <a:custGeom>
            <a:avLst/>
            <a:gdLst>
              <a:gd name="connsiteX0" fmla="*/ 80049 w 2867245"/>
              <a:gd name="connsiteY0" fmla="*/ 0 h 1755860"/>
              <a:gd name="connsiteX1" fmla="*/ 2787196 w 2867245"/>
              <a:gd name="connsiteY1" fmla="*/ 0 h 1755860"/>
              <a:gd name="connsiteX2" fmla="*/ 2867245 w 2867245"/>
              <a:gd name="connsiteY2" fmla="*/ 80049 h 1755860"/>
              <a:gd name="connsiteX3" fmla="*/ 2867245 w 2867245"/>
              <a:gd name="connsiteY3" fmla="*/ 1477937 h 1755860"/>
              <a:gd name="connsiteX4" fmla="*/ 2787196 w 2867245"/>
              <a:gd name="connsiteY4" fmla="*/ 1557986 h 1755860"/>
              <a:gd name="connsiteX5" fmla="*/ 247650 w 2867245"/>
              <a:gd name="connsiteY5" fmla="*/ 1557986 h 1755860"/>
              <a:gd name="connsiteX6" fmla="*/ 0 w 2867245"/>
              <a:gd name="connsiteY6" fmla="*/ 1755860 h 1755860"/>
              <a:gd name="connsiteX7" fmla="*/ 0 w 2867245"/>
              <a:gd name="connsiteY7" fmla="*/ 1477937 h 1755860"/>
              <a:gd name="connsiteX8" fmla="*/ 0 w 2867245"/>
              <a:gd name="connsiteY8" fmla="*/ 1360112 h 1755860"/>
              <a:gd name="connsiteX9" fmla="*/ 0 w 2867245"/>
              <a:gd name="connsiteY9" fmla="*/ 80049 h 1755860"/>
              <a:gd name="connsiteX10" fmla="*/ 80049 w 2867245"/>
              <a:gd name="connsiteY10" fmla="*/ 0 h 175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245" h="1755860">
                <a:moveTo>
                  <a:pt x="80049" y="0"/>
                </a:moveTo>
                <a:lnTo>
                  <a:pt x="2787196" y="0"/>
                </a:lnTo>
                <a:cubicBezTo>
                  <a:pt x="2831406" y="0"/>
                  <a:pt x="2867245" y="35839"/>
                  <a:pt x="2867245" y="80049"/>
                </a:cubicBezTo>
                <a:lnTo>
                  <a:pt x="2867245" y="1477937"/>
                </a:lnTo>
                <a:cubicBezTo>
                  <a:pt x="2867245" y="1522147"/>
                  <a:pt x="2831406" y="1557986"/>
                  <a:pt x="2787196" y="1557986"/>
                </a:cubicBezTo>
                <a:lnTo>
                  <a:pt x="247650" y="1557986"/>
                </a:lnTo>
                <a:lnTo>
                  <a:pt x="0" y="1755860"/>
                </a:lnTo>
                <a:lnTo>
                  <a:pt x="0" y="1477937"/>
                </a:lnTo>
                <a:lnTo>
                  <a:pt x="0" y="1360112"/>
                </a:lnTo>
                <a:lnTo>
                  <a:pt x="0" y="80049"/>
                </a:lnTo>
                <a:cubicBezTo>
                  <a:pt x="0" y="35839"/>
                  <a:pt x="35839" y="0"/>
                  <a:pt x="80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阿里巴巴普惠体 B" panose="00020600040101010101" pitchFamily="18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59255" y="1440819"/>
            <a:ext cx="196968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2018</a:t>
            </a:r>
            <a:r>
              <a:rPr lang="zh-CN" altLang="en-US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年</a:t>
            </a:r>
            <a:r>
              <a:rPr lang="en-US" altLang="zh-CN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</a:t>
            </a:r>
            <a:r>
              <a:rPr lang="zh-CN" altLang="en-US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月</a:t>
            </a:r>
          </a:p>
        </p:txBody>
      </p:sp>
      <p:sp>
        <p:nvSpPr>
          <p:cNvPr id="78" name="矩形 77"/>
          <p:cNvSpPr/>
          <p:nvPr/>
        </p:nvSpPr>
        <p:spPr>
          <a:xfrm>
            <a:off x="741820" y="1786748"/>
            <a:ext cx="2852063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113435" y="1440819"/>
            <a:ext cx="196968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2020</a:t>
            </a:r>
            <a:r>
              <a:rPr lang="zh-CN" altLang="en-US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年</a:t>
            </a:r>
            <a:r>
              <a:rPr lang="en-US" altLang="zh-CN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</a:t>
            </a:r>
            <a:r>
              <a:rPr lang="zh-CN" altLang="en-US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月</a:t>
            </a:r>
          </a:p>
        </p:txBody>
      </p:sp>
      <p:sp>
        <p:nvSpPr>
          <p:cNvPr id="80" name="矩形 79"/>
          <p:cNvSpPr/>
          <p:nvPr/>
        </p:nvSpPr>
        <p:spPr>
          <a:xfrm>
            <a:off x="6096000" y="1786748"/>
            <a:ext cx="2852063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394297" y="4272940"/>
            <a:ext cx="196968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2019</a:t>
            </a:r>
            <a:r>
              <a:rPr lang="zh-CN" altLang="en-US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年</a:t>
            </a:r>
            <a:r>
              <a:rPr lang="en-US" altLang="zh-CN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7</a:t>
            </a:r>
            <a:r>
              <a:rPr lang="zh-CN" altLang="en-US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月</a:t>
            </a:r>
          </a:p>
        </p:txBody>
      </p:sp>
      <p:sp>
        <p:nvSpPr>
          <p:cNvPr id="82" name="矩形 81"/>
          <p:cNvSpPr/>
          <p:nvPr/>
        </p:nvSpPr>
        <p:spPr>
          <a:xfrm>
            <a:off x="3376862" y="4618869"/>
            <a:ext cx="2852063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711852" y="4272940"/>
            <a:ext cx="196968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2021</a:t>
            </a:r>
            <a:r>
              <a:rPr lang="zh-CN" altLang="en-US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年</a:t>
            </a:r>
            <a:r>
              <a:rPr lang="en-US" altLang="zh-CN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</a:t>
            </a:r>
            <a:r>
              <a:rPr lang="zh-CN" altLang="en-US" sz="2000" spc="100" dirty="0">
                <a:solidFill>
                  <a:schemeClr val="tx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月</a:t>
            </a:r>
          </a:p>
        </p:txBody>
      </p:sp>
      <p:sp>
        <p:nvSpPr>
          <p:cNvPr id="84" name="矩形 83"/>
          <p:cNvSpPr/>
          <p:nvPr/>
        </p:nvSpPr>
        <p:spPr>
          <a:xfrm>
            <a:off x="8694417" y="4618869"/>
            <a:ext cx="2852063" cy="1089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请你在这里输入正文相关内容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5BFEB1-8843-4D97-A3A4-D6DB87A2889D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8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4A96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">
      <a:majorFont>
        <a:latin typeface="阿里巴巴普惠体 R"/>
        <a:ea typeface="汉仪雅酷黑简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0">
      <a:majorFont>
        <a:latin typeface="Manrope"/>
        <a:ea typeface="阿里巴巴普惠体 B"/>
        <a:cs typeface=""/>
      </a:majorFont>
      <a:minorFont>
        <a:latin typeface="Manrope Light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1660</Words>
  <Application>Microsoft Office PowerPoint</Application>
  <PresentationFormat>宽屏</PresentationFormat>
  <Paragraphs>324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阿里巴巴普惠体 B</vt:lpstr>
      <vt:lpstr>Impact</vt:lpstr>
      <vt:lpstr>DIN</vt:lpstr>
      <vt:lpstr>阿里巴巴普惠体 R</vt:lpstr>
      <vt:lpstr>等线</vt:lpstr>
      <vt:lpstr>Office 主题​​</vt:lpstr>
      <vt:lpstr>2_Office 主题​​</vt:lpstr>
      <vt:lpstr>PowerPoint 演示文稿</vt:lpstr>
      <vt:lpstr>PowerPoint 演示文稿</vt:lpstr>
      <vt:lpstr>PowerPoint 演示文稿</vt:lpstr>
      <vt:lpstr>三段内容页面</vt:lpstr>
      <vt:lpstr>五段内容页面</vt:lpstr>
      <vt:lpstr>数据展示页</vt:lpstr>
      <vt:lpstr>数据展示页</vt:lpstr>
      <vt:lpstr>PowerPoint 演示文稿</vt:lpstr>
      <vt:lpstr>时间轴页</vt:lpstr>
      <vt:lpstr>个人介绍排版</vt:lpstr>
      <vt:lpstr>一张图片加两段内容</vt:lpstr>
      <vt:lpstr>两张图片加两段内容</vt:lpstr>
      <vt:lpstr>PowerPoint 演示文稿</vt:lpstr>
      <vt:lpstr>多项内容循环关系</vt:lpstr>
      <vt:lpstr>柱状图页面</vt:lpstr>
      <vt:lpstr>条形图页面</vt:lpstr>
      <vt:lpstr>饼状图页面</vt:lpstr>
      <vt:lpstr>PowerPoint 演示文稿</vt:lpstr>
      <vt:lpstr>三项内容包含关系</vt:lpstr>
      <vt:lpstr>多项内容并列关系</vt:lpstr>
      <vt:lpstr>多项内容包含关系</vt:lpstr>
      <vt:lpstr>公式数据页面</vt:lpstr>
      <vt:lpstr>漏斗式结构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lastModifiedBy>张伟崇 张伟崇</cp:lastModifiedBy>
  <cp:revision>184</cp:revision>
  <dcterms:created xsi:type="dcterms:W3CDTF">2019-03-13T14:32:00Z</dcterms:created>
  <dcterms:modified xsi:type="dcterms:W3CDTF">2021-06-07T14:34:05Z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2019-04-11T14:30:00.5902281Z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ac20a14b-1a56-4b73-92c7-1110e6f93646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SaveFontToCloudKey">
    <vt:lpwstr>346025640_embed</vt:lpwstr>
  </property>
  <property fmtid="{D5CDD505-2E9C-101B-9397-08002B2CF9AE}" pid="12" name="ICV">
    <vt:lpwstr>54870A90AD7C4DF4A79999D759601568</vt:lpwstr>
  </property>
  <property fmtid="{D5CDD505-2E9C-101B-9397-08002B2CF9AE}" pid="13" name="KSOProductBuildVer">
    <vt:lpwstr>2052-11.1.0.10463</vt:lpwstr>
  </property>
</Properties>
</file>